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14" r:id="rId1"/>
  </p:sldMasterIdLst>
  <p:notesMasterIdLst>
    <p:notesMasterId r:id="rId6"/>
  </p:notesMasterIdLst>
  <p:handoutMasterIdLst>
    <p:handoutMasterId r:id="rId7"/>
  </p:handoutMasterIdLst>
  <p:sldIdLst>
    <p:sldId id="258" r:id="rId2"/>
    <p:sldId id="259" r:id="rId3"/>
    <p:sldId id="263" r:id="rId4"/>
    <p:sldId id="260" r:id="rId5"/>
  </p:sldIdLst>
  <p:sldSz cx="12192000" cy="6858000"/>
  <p:notesSz cx="6858000" cy="9144000"/>
  <p:defaultTextStyle>
    <a:defPPr rtl="0">
      <a:defRPr lang="it-it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548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FCCBB2"/>
    <a:srgbClr val="FFFCFB"/>
    <a:srgbClr val="00FF00"/>
    <a:srgbClr val="FFC000"/>
    <a:srgbClr val="7ABC3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29" autoAdjust="0"/>
  </p:normalViewPr>
  <p:slideViewPr>
    <p:cSldViewPr snapToGrid="0">
      <p:cViewPr varScale="1">
        <p:scale>
          <a:sx n="79" d="100"/>
          <a:sy n="79" d="100"/>
        </p:scale>
        <p:origin x="420" y="54"/>
      </p:cViewPr>
      <p:guideLst>
        <p:guide orient="horz" pos="1548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9" d="100"/>
          <a:sy n="89" d="100"/>
        </p:scale>
        <p:origin x="2904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>
            <a:extLst>
              <a:ext uri="{FF2B5EF4-FFF2-40B4-BE49-F238E27FC236}">
                <a16:creationId xmlns:a16="http://schemas.microsoft.com/office/drawing/2014/main" id="{ADA74415-01C7-4985-8684-B812D8018C1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E76F0EA8-3C79-4125-A5EA-5DCCDFB2893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04044D-8D3D-48D9-B786-1BDC5BE1EF0F}" type="datetime1">
              <a:rPr lang="it-IT" smtClean="0"/>
              <a:t>22/06/2019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541E2873-7F2C-4B5B-997C-8C990B52DBB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45B2510D-63B1-42DF-9B97-ECB5FE2018C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32EF16-FBBD-4612-942C-8D3D5E06A63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7823733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it-IT" noProof="0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D2AEE539-9552-46DD-8188-0664F0D48EA7}" type="datetime1">
              <a:rPr lang="it-IT" noProof="0" smtClean="0"/>
              <a:t>22/06/2019</a:t>
            </a:fld>
            <a:endParaRPr lang="it-IT" noProof="0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it-IT" noProof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it-IT" noProof="0"/>
              <a:t>Fare clic per modificare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it-IT" noProof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C051351B-2C5D-457B-ABE5-B64DBC7BD410}" type="slidenum">
              <a:rPr lang="it-IT" noProof="0" smtClean="0"/>
              <a:t>‹N›</a:t>
            </a:fld>
            <a:endParaRPr lang="it-IT" noProof="0"/>
          </a:p>
        </p:txBody>
      </p:sp>
    </p:spTree>
    <p:extLst>
      <p:ext uri="{BB962C8B-B14F-4D97-AF65-F5344CB8AC3E}">
        <p14:creationId xmlns:p14="http://schemas.microsoft.com/office/powerpoint/2010/main" val="202700091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C051351B-2C5D-457B-ABE5-B64DBC7BD410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791923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C051351B-2C5D-457B-ABE5-B64DBC7BD410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271447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C051351B-2C5D-457B-ABE5-B64DBC7BD410}" type="slidenum">
              <a:rPr lang="it-IT" smtClean="0"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235257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it-IT"/>
              <a:t>*Adattare questa terminologia a quella usata dal proprio istituto di istruzione. 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C051351B-2C5D-457B-ABE5-B64DBC7BD410}" type="slidenum">
              <a:rPr lang="it-IT" smtClean="0"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530478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365759" y="2166364"/>
            <a:ext cx="11471565" cy="1739347"/>
          </a:xfrm>
        </p:spPr>
        <p:txBody>
          <a:bodyPr tIns="45720" bIns="45720" rtlCol="0" anchor="ctr">
            <a:normAutofit/>
          </a:bodyPr>
          <a:lstStyle>
            <a:lvl1pPr algn="ctr">
              <a:lnSpc>
                <a:spcPct val="80000"/>
              </a:lnSpc>
              <a:defRPr sz="6000" spc="150" baseline="0"/>
            </a:lvl1pPr>
          </a:lstStyle>
          <a:p>
            <a:pPr rtl="0"/>
            <a:r>
              <a:rPr lang="it-IT" noProof="0" smtClean="0"/>
              <a:t>Fare clic per modificare lo stile del titolo</a:t>
            </a:r>
            <a:endParaRPr lang="it-IT" noProof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996250"/>
            <a:ext cx="9144000" cy="1309255"/>
          </a:xfrm>
        </p:spPr>
        <p:txBody>
          <a:bodyPr rtlCol="0"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pPr rtl="0"/>
            <a:r>
              <a:rPr lang="it-IT" noProof="0" smtClean="0"/>
              <a:t>Fare clic per modificare lo stile del sottotitolo dello schema</a:t>
            </a:r>
            <a:endParaRPr lang="it-IT" noProof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2F4A1D9-D98D-4ACD-991F-BA4B787FE51D}" type="datetime1">
              <a:rPr lang="it-IT" noProof="0" smtClean="0"/>
              <a:t>22/06/2019</a:t>
            </a:fld>
            <a:endParaRPr lang="it-IT" noProof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 noProof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079CAC6-A72B-4EF8-B465-34FA47827E7F}" type="slidenum">
              <a:rPr lang="it-IT" noProof="0" smtClean="0"/>
              <a:t>‹N›</a:t>
            </a:fld>
            <a:endParaRPr lang="it-IT" noProof="0"/>
          </a:p>
        </p:txBody>
      </p:sp>
    </p:spTree>
    <p:extLst>
      <p:ext uri="{BB962C8B-B14F-4D97-AF65-F5344CB8AC3E}">
        <p14:creationId xmlns:p14="http://schemas.microsoft.com/office/powerpoint/2010/main" val="31232939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it-IT" noProof="0" smtClean="0"/>
              <a:t>Fare clic per modificare lo stile del titolo</a:t>
            </a:r>
            <a:endParaRPr lang="it-IT" noProof="0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>
            <a:lvl1pPr rtl="0">
              <a:defRPr/>
            </a:lvl1pPr>
          </a:lstStyle>
          <a:p>
            <a:pPr lvl="0" rtl="0"/>
            <a:r>
              <a:rPr lang="it-IT" noProof="0" smtClean="0"/>
              <a:t>Modifica gli stili del testo dello schema</a:t>
            </a:r>
          </a:p>
          <a:p>
            <a:pPr lvl="1" rtl="0"/>
            <a:r>
              <a:rPr lang="it-IT" noProof="0" smtClean="0"/>
              <a:t>Secondo livello</a:t>
            </a:r>
          </a:p>
          <a:p>
            <a:pPr lvl="2" rtl="0"/>
            <a:r>
              <a:rPr lang="it-IT" noProof="0" smtClean="0"/>
              <a:t>Terzo livello</a:t>
            </a:r>
          </a:p>
          <a:p>
            <a:pPr lvl="3" rtl="0"/>
            <a:r>
              <a:rPr lang="it-IT" noProof="0" smtClean="0"/>
              <a:t>Quarto livello</a:t>
            </a:r>
          </a:p>
          <a:p>
            <a:pPr lvl="4" rtl="0"/>
            <a:r>
              <a:rPr lang="it-IT" noProof="0" smtClean="0"/>
              <a:t>Quinto livello</a:t>
            </a:r>
            <a:endParaRPr lang="it-IT" noProof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5E44CAE-47C1-4C6F-98D2-13D1CCBF7255}" type="datetime1">
              <a:rPr lang="it-IT" noProof="0" smtClean="0"/>
              <a:t>22/06/2019</a:t>
            </a:fld>
            <a:endParaRPr lang="it-IT" noProof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 noProof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079CAC6-A72B-4EF8-B465-34FA47827E7F}" type="slidenum">
              <a:rPr lang="it-IT" noProof="0" smtClean="0"/>
              <a:t>‹N›</a:t>
            </a:fld>
            <a:endParaRPr lang="it-IT" noProof="0"/>
          </a:p>
        </p:txBody>
      </p:sp>
    </p:spTree>
    <p:extLst>
      <p:ext uri="{BB962C8B-B14F-4D97-AF65-F5344CB8AC3E}">
        <p14:creationId xmlns:p14="http://schemas.microsoft.com/office/powerpoint/2010/main" val="9454270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/>
          <p:nvPr/>
        </p:nvSpPr>
        <p:spPr>
          <a:xfrm>
            <a:off x="9019312" y="0"/>
            <a:ext cx="27432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9160624" y="274638"/>
            <a:ext cx="2402380" cy="5897562"/>
          </a:xfrm>
        </p:spPr>
        <p:txBody>
          <a:bodyPr vert="eaVert" rtlCol="0"/>
          <a:lstStyle/>
          <a:p>
            <a:pPr rtl="0"/>
            <a:r>
              <a:rPr lang="it-IT" noProof="0" smtClean="0"/>
              <a:t>Fare clic per modificare lo stile del titolo</a:t>
            </a:r>
            <a:endParaRPr lang="it-IT" noProof="0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199" y="274638"/>
            <a:ext cx="7973291" cy="5897562"/>
          </a:xfrm>
        </p:spPr>
        <p:txBody>
          <a:bodyPr vert="eaVert" rtlCol="0"/>
          <a:lstStyle>
            <a:lvl1pPr rtl="0">
              <a:defRPr/>
            </a:lvl1pPr>
          </a:lstStyle>
          <a:p>
            <a:pPr lvl="0" rtl="0"/>
            <a:r>
              <a:rPr lang="it-IT" noProof="0" smtClean="0"/>
              <a:t>Modifica gli stili del testo dello schema</a:t>
            </a:r>
          </a:p>
          <a:p>
            <a:pPr lvl="1" rtl="0"/>
            <a:r>
              <a:rPr lang="it-IT" noProof="0" smtClean="0"/>
              <a:t>Secondo livello</a:t>
            </a:r>
          </a:p>
          <a:p>
            <a:pPr lvl="2" rtl="0"/>
            <a:r>
              <a:rPr lang="it-IT" noProof="0" smtClean="0"/>
              <a:t>Terzo livello</a:t>
            </a:r>
          </a:p>
          <a:p>
            <a:pPr lvl="3" rtl="0"/>
            <a:r>
              <a:rPr lang="it-IT" noProof="0" smtClean="0"/>
              <a:t>Quarto livello</a:t>
            </a:r>
          </a:p>
          <a:p>
            <a:pPr lvl="4" rtl="0"/>
            <a:r>
              <a:rPr lang="it-IT" noProof="0" smtClean="0"/>
              <a:t>Quinto livello</a:t>
            </a:r>
            <a:endParaRPr lang="it-IT" noProof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838200" y="6422854"/>
            <a:ext cx="2743196" cy="365125"/>
          </a:xfrm>
        </p:spPr>
        <p:txBody>
          <a:bodyPr rtlCol="0"/>
          <a:lstStyle/>
          <a:p>
            <a:pPr rtl="0"/>
            <a:fld id="{86DFA740-5D3C-4811-9B7C-B68295DB6329}" type="datetime1">
              <a:rPr lang="it-IT" noProof="0" smtClean="0"/>
              <a:t>22/06/2019</a:t>
            </a:fld>
            <a:endParaRPr lang="it-IT" noProof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776135" y="6422854"/>
            <a:ext cx="4279669" cy="365125"/>
          </a:xfrm>
        </p:spPr>
        <p:txBody>
          <a:bodyPr rtlCol="0"/>
          <a:lstStyle/>
          <a:p>
            <a:pPr rtl="0"/>
            <a:endParaRPr lang="it-IT" noProof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8073048" y="6422854"/>
            <a:ext cx="879759" cy="365125"/>
          </a:xfrm>
        </p:spPr>
        <p:txBody>
          <a:bodyPr rtlCol="0"/>
          <a:lstStyle/>
          <a:p>
            <a:pPr rtl="0"/>
            <a:fld id="{0079CAC6-A72B-4EF8-B465-34FA47827E7F}" type="slidenum">
              <a:rPr lang="it-IT" noProof="0" smtClean="0"/>
              <a:t>‹N›</a:t>
            </a:fld>
            <a:endParaRPr lang="it-IT" noProof="0"/>
          </a:p>
        </p:txBody>
      </p:sp>
    </p:spTree>
    <p:extLst>
      <p:ext uri="{BB962C8B-B14F-4D97-AF65-F5344CB8AC3E}">
        <p14:creationId xmlns:p14="http://schemas.microsoft.com/office/powerpoint/2010/main" val="11013549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it-IT" noProof="0" smtClean="0"/>
              <a:t>Fare clic per modificare lo stile del titolo</a:t>
            </a:r>
            <a:endParaRPr lang="it-IT" noProof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 rtlCol="0"/>
          <a:lstStyle>
            <a:lvl1pPr rtl="0">
              <a:defRPr/>
            </a:lvl1pPr>
          </a:lstStyle>
          <a:p>
            <a:pPr lvl="0" rtl="0"/>
            <a:r>
              <a:rPr lang="it-IT" noProof="0" smtClean="0"/>
              <a:t>Modifica gli stili del testo dello schema</a:t>
            </a:r>
          </a:p>
          <a:p>
            <a:pPr lvl="1" rtl="0"/>
            <a:r>
              <a:rPr lang="it-IT" noProof="0" smtClean="0"/>
              <a:t>Secondo livello</a:t>
            </a:r>
          </a:p>
          <a:p>
            <a:pPr lvl="2" rtl="0"/>
            <a:r>
              <a:rPr lang="it-IT" noProof="0" smtClean="0"/>
              <a:t>Terzo livello</a:t>
            </a:r>
          </a:p>
          <a:p>
            <a:pPr lvl="3" rtl="0"/>
            <a:r>
              <a:rPr lang="it-IT" noProof="0" smtClean="0"/>
              <a:t>Quarto livello</a:t>
            </a:r>
          </a:p>
          <a:p>
            <a:pPr lvl="4" rtl="0"/>
            <a:r>
              <a:rPr lang="it-IT" noProof="0" smtClean="0"/>
              <a:t>Quinto livello</a:t>
            </a:r>
            <a:endParaRPr lang="it-IT" noProof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C75FE41-48BC-412F-8649-428DFDEDC681}" type="datetime1">
              <a:rPr lang="it-IT" noProof="0" smtClean="0"/>
              <a:t>22/06/2019</a:t>
            </a:fld>
            <a:endParaRPr lang="it-IT" noProof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 noProof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079CAC6-A72B-4EF8-B465-34FA47827E7F}" type="slidenum">
              <a:rPr lang="it-IT" noProof="0" smtClean="0"/>
              <a:t>‹N›</a:t>
            </a:fld>
            <a:endParaRPr lang="it-IT" noProof="0"/>
          </a:p>
        </p:txBody>
      </p:sp>
    </p:spTree>
    <p:extLst>
      <p:ext uri="{BB962C8B-B14F-4D97-AF65-F5344CB8AC3E}">
        <p14:creationId xmlns:p14="http://schemas.microsoft.com/office/powerpoint/2010/main" val="23675823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3191" y="2208879"/>
            <a:ext cx="10515600" cy="1676400"/>
          </a:xfrm>
        </p:spPr>
        <p:txBody>
          <a:bodyPr rtlCol="0"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chemeClr val="bg1"/>
                </a:solidFill>
              </a:defRPr>
            </a:lvl1pPr>
          </a:lstStyle>
          <a:p>
            <a:pPr rtl="0"/>
            <a:r>
              <a:rPr lang="it-IT" noProof="0" smtClean="0"/>
              <a:t>Fare clic per modificare lo stile del titolo</a:t>
            </a:r>
            <a:endParaRPr lang="it-IT" noProof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3191" y="4010334"/>
            <a:ext cx="10515600" cy="1174639"/>
          </a:xfrm>
        </p:spPr>
        <p:txBody>
          <a:bodyPr rtlCol="0" anchor="t">
            <a:normAutofit/>
          </a:bodyPr>
          <a:lstStyle>
            <a:lvl1pPr marL="0" indent="0" algn="ctr" rtl="0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it-IT" noProof="0" smtClean="0"/>
              <a:t>Modifica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461BB0C5-12FF-4883-98D0-C118482A4D1E}" type="datetime1">
              <a:rPr lang="it-IT" noProof="0" smtClean="0"/>
              <a:t>22/06/2019</a:t>
            </a:fld>
            <a:endParaRPr lang="it-IT" noProof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endParaRPr lang="it-IT" noProof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0079CAC6-A72B-4EF8-B465-34FA47827E7F}" type="slidenum">
              <a:rPr lang="it-IT" noProof="0" smtClean="0"/>
              <a:t>‹N›</a:t>
            </a:fld>
            <a:endParaRPr lang="it-IT" noProof="0"/>
          </a:p>
        </p:txBody>
      </p:sp>
    </p:spTree>
    <p:extLst>
      <p:ext uri="{BB962C8B-B14F-4D97-AF65-F5344CB8AC3E}">
        <p14:creationId xmlns:p14="http://schemas.microsoft.com/office/powerpoint/2010/main" val="399760607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olo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it-IT" noProof="0" smtClean="0"/>
              <a:t>Fare clic per modificare lo stile del titolo</a:t>
            </a:r>
            <a:endParaRPr lang="it-IT" noProof="0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1205344" y="2011680"/>
            <a:ext cx="4754880" cy="4206240"/>
          </a:xfrm>
        </p:spPr>
        <p:txBody>
          <a:bodyPr rtlCol="0"/>
          <a:lstStyle>
            <a:lvl1pPr rtl="0"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it-IT" noProof="0" smtClean="0"/>
              <a:t>Modifica gli stili del testo dello schema</a:t>
            </a:r>
          </a:p>
          <a:p>
            <a:pPr lvl="1" rtl="0"/>
            <a:r>
              <a:rPr lang="it-IT" noProof="0" smtClean="0"/>
              <a:t>Secondo livello</a:t>
            </a:r>
          </a:p>
          <a:p>
            <a:pPr lvl="2" rtl="0"/>
            <a:r>
              <a:rPr lang="it-IT" noProof="0" smtClean="0"/>
              <a:t>Terzo livello</a:t>
            </a:r>
          </a:p>
          <a:p>
            <a:pPr lvl="3" rtl="0"/>
            <a:r>
              <a:rPr lang="it-IT" noProof="0" smtClean="0"/>
              <a:t>Quarto livello</a:t>
            </a:r>
          </a:p>
          <a:p>
            <a:pPr lvl="4" rtl="0"/>
            <a:r>
              <a:rPr lang="it-IT" noProof="0" smtClean="0"/>
              <a:t>Quinto livello</a:t>
            </a:r>
            <a:endParaRPr lang="it-IT" noProof="0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230391" y="2011680"/>
            <a:ext cx="4754880" cy="4206240"/>
          </a:xfrm>
        </p:spPr>
        <p:txBody>
          <a:bodyPr rtlCol="0"/>
          <a:lstStyle>
            <a:lvl1pPr rtl="0"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it-IT" noProof="0" smtClean="0"/>
              <a:t>Modifica gli stili del testo dello schema</a:t>
            </a:r>
          </a:p>
          <a:p>
            <a:pPr lvl="1" rtl="0"/>
            <a:r>
              <a:rPr lang="it-IT" noProof="0" smtClean="0"/>
              <a:t>Secondo livello</a:t>
            </a:r>
          </a:p>
          <a:p>
            <a:pPr lvl="2" rtl="0"/>
            <a:r>
              <a:rPr lang="it-IT" noProof="0" smtClean="0"/>
              <a:t>Terzo livello</a:t>
            </a:r>
          </a:p>
          <a:p>
            <a:pPr lvl="3" rtl="0"/>
            <a:r>
              <a:rPr lang="it-IT" noProof="0" smtClean="0"/>
              <a:t>Quarto livello</a:t>
            </a:r>
          </a:p>
          <a:p>
            <a:pPr lvl="4" rtl="0"/>
            <a:r>
              <a:rPr lang="it-IT" noProof="0" smtClean="0"/>
              <a:t>Quinto livello</a:t>
            </a:r>
            <a:endParaRPr lang="it-IT" noProof="0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400589B-C2FA-4A82-9247-1A87413372D1}" type="datetime1">
              <a:rPr lang="it-IT" noProof="0" smtClean="0"/>
              <a:t>22/06/2019</a:t>
            </a:fld>
            <a:endParaRPr lang="it-IT" noProof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 noProof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079CAC6-A72B-4EF8-B465-34FA47827E7F}" type="slidenum">
              <a:rPr lang="it-IT" noProof="0" smtClean="0"/>
              <a:t>‹N›</a:t>
            </a:fld>
            <a:endParaRPr lang="it-IT" noProof="0"/>
          </a:p>
        </p:txBody>
      </p:sp>
    </p:spTree>
    <p:extLst>
      <p:ext uri="{BB962C8B-B14F-4D97-AF65-F5344CB8AC3E}">
        <p14:creationId xmlns:p14="http://schemas.microsoft.com/office/powerpoint/2010/main" val="2566016498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olo 9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it-IT" noProof="0" smtClean="0"/>
              <a:t>Fare clic per modificare lo stile del titolo</a:t>
            </a:r>
            <a:endParaRPr lang="it-IT" noProof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1207008" y="1913470"/>
            <a:ext cx="4754880" cy="743094"/>
          </a:xfrm>
        </p:spPr>
        <p:txBody>
          <a:bodyPr rtlCol="0" anchor="ctr">
            <a:normAutofit/>
          </a:bodyPr>
          <a:lstStyle>
            <a:lvl1pPr marL="0" indent="0" rtl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it-IT" noProof="0" smtClean="0"/>
              <a:t>Modifica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1207008" y="2656566"/>
            <a:ext cx="4754880" cy="3566160"/>
          </a:xfrm>
        </p:spPr>
        <p:txBody>
          <a:bodyPr rtlCol="0"/>
          <a:lstStyle>
            <a:lvl1pPr rtl="0"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it-IT" noProof="0" smtClean="0"/>
              <a:t>Modifica gli stili del testo dello schema</a:t>
            </a:r>
          </a:p>
          <a:p>
            <a:pPr lvl="1" rtl="0"/>
            <a:r>
              <a:rPr lang="it-IT" noProof="0" smtClean="0"/>
              <a:t>Secondo livello</a:t>
            </a:r>
          </a:p>
          <a:p>
            <a:pPr lvl="2" rtl="0"/>
            <a:r>
              <a:rPr lang="it-IT" noProof="0" smtClean="0"/>
              <a:t>Terzo livello</a:t>
            </a:r>
          </a:p>
          <a:p>
            <a:pPr lvl="3" rtl="0"/>
            <a:r>
              <a:rPr lang="it-IT" noProof="0" smtClean="0"/>
              <a:t>Quarto livello</a:t>
            </a:r>
          </a:p>
          <a:p>
            <a:pPr lvl="4" rtl="0"/>
            <a:r>
              <a:rPr lang="it-IT" noProof="0" smtClean="0"/>
              <a:t>Quinto livello</a:t>
            </a:r>
            <a:endParaRPr lang="it-IT" noProof="0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231230" y="1913470"/>
            <a:ext cx="4754880" cy="743094"/>
          </a:xfrm>
        </p:spPr>
        <p:txBody>
          <a:bodyPr rtlCol="0" anchor="ctr">
            <a:normAutofit/>
          </a:bodyPr>
          <a:lstStyle>
            <a:lvl1pPr marL="0" indent="0" rtl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it-IT" noProof="0" smtClean="0"/>
              <a:t>Modifica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231230" y="2656564"/>
            <a:ext cx="4754880" cy="3566160"/>
          </a:xfrm>
        </p:spPr>
        <p:txBody>
          <a:bodyPr rtlCol="0"/>
          <a:lstStyle>
            <a:lvl1pPr rtl="0"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it-IT" noProof="0" smtClean="0"/>
              <a:t>Modifica gli stili del testo dello schema</a:t>
            </a:r>
          </a:p>
          <a:p>
            <a:pPr lvl="1" rtl="0"/>
            <a:r>
              <a:rPr lang="it-IT" noProof="0" smtClean="0"/>
              <a:t>Secondo livello</a:t>
            </a:r>
          </a:p>
          <a:p>
            <a:pPr lvl="2" rtl="0"/>
            <a:r>
              <a:rPr lang="it-IT" noProof="0" smtClean="0"/>
              <a:t>Terzo livello</a:t>
            </a:r>
          </a:p>
          <a:p>
            <a:pPr lvl="3" rtl="0"/>
            <a:r>
              <a:rPr lang="it-IT" noProof="0" smtClean="0"/>
              <a:t>Quarto livello</a:t>
            </a:r>
          </a:p>
          <a:p>
            <a:pPr lvl="4" rtl="0"/>
            <a:r>
              <a:rPr lang="it-IT" noProof="0" smtClean="0"/>
              <a:t>Quinto livello</a:t>
            </a:r>
            <a:endParaRPr lang="it-IT" noProof="0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5D086D3-57D2-4A86-853F-A93A1D7A2347}" type="datetime1">
              <a:rPr lang="it-IT" noProof="0" smtClean="0"/>
              <a:t>22/06/2019</a:t>
            </a:fld>
            <a:endParaRPr lang="it-IT" noProof="0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 noProof="0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079CAC6-A72B-4EF8-B465-34FA47827E7F}" type="slidenum">
              <a:rPr lang="it-IT" noProof="0" smtClean="0"/>
              <a:t>‹N›</a:t>
            </a:fld>
            <a:endParaRPr lang="it-IT" noProof="0"/>
          </a:p>
        </p:txBody>
      </p:sp>
    </p:spTree>
    <p:extLst>
      <p:ext uri="{BB962C8B-B14F-4D97-AF65-F5344CB8AC3E}">
        <p14:creationId xmlns:p14="http://schemas.microsoft.com/office/powerpoint/2010/main" val="640652157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it-IT" noProof="0" smtClean="0"/>
              <a:t>Fare clic per modificare lo stile del titolo</a:t>
            </a:r>
            <a:endParaRPr lang="it-IT" noProof="0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FFEDEA2-B493-4FED-A429-CD1977CD0927}" type="datetime1">
              <a:rPr lang="it-IT" noProof="0" smtClean="0"/>
              <a:t>22/06/2019</a:t>
            </a:fld>
            <a:endParaRPr lang="it-IT" noProof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 noProof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079CAC6-A72B-4EF8-B465-34FA47827E7F}" type="slidenum">
              <a:rPr lang="it-IT" noProof="0" smtClean="0"/>
              <a:t>‹N›</a:t>
            </a:fld>
            <a:endParaRPr lang="it-IT" noProof="0"/>
          </a:p>
        </p:txBody>
      </p:sp>
    </p:spTree>
    <p:extLst>
      <p:ext uri="{BB962C8B-B14F-4D97-AF65-F5344CB8AC3E}">
        <p14:creationId xmlns:p14="http://schemas.microsoft.com/office/powerpoint/2010/main" val="16560179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0B517C9-221F-4167-BCDB-F4C965871010}" type="datetime1">
              <a:rPr lang="it-IT" noProof="0" smtClean="0"/>
              <a:t>22/06/2019</a:t>
            </a:fld>
            <a:endParaRPr lang="it-IT" noProof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 noProof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079CAC6-A72B-4EF8-B465-34FA47827E7F}" type="slidenum">
              <a:rPr lang="it-IT" noProof="0" smtClean="0"/>
              <a:t>‹N›</a:t>
            </a:fld>
            <a:endParaRPr lang="it-IT" noProof="0"/>
          </a:p>
        </p:txBody>
      </p:sp>
    </p:spTree>
    <p:extLst>
      <p:ext uri="{BB962C8B-B14F-4D97-AF65-F5344CB8AC3E}">
        <p14:creationId xmlns:p14="http://schemas.microsoft.com/office/powerpoint/2010/main" val="4072697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olo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it-IT" noProof="0" smtClean="0"/>
              <a:t>Fare clic per modificare lo stile del titolo</a:t>
            </a:r>
            <a:endParaRPr lang="it-IT" noProof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207008" y="2120054"/>
            <a:ext cx="6126480" cy="4114800"/>
          </a:xfrm>
        </p:spPr>
        <p:txBody>
          <a:bodyPr rtlCol="0"/>
          <a:lstStyle>
            <a:lvl1pPr rtl="0"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rtl="0"/>
            <a:r>
              <a:rPr lang="it-IT" noProof="0" smtClean="0"/>
              <a:t>Modifica gli stili del testo dello schema</a:t>
            </a:r>
          </a:p>
          <a:p>
            <a:pPr lvl="1" rtl="0"/>
            <a:r>
              <a:rPr lang="it-IT" noProof="0" smtClean="0"/>
              <a:t>Secondo livello</a:t>
            </a:r>
          </a:p>
          <a:p>
            <a:pPr lvl="2" rtl="0"/>
            <a:r>
              <a:rPr lang="it-IT" noProof="0" smtClean="0"/>
              <a:t>Terzo livello</a:t>
            </a:r>
          </a:p>
          <a:p>
            <a:pPr lvl="3" rtl="0"/>
            <a:r>
              <a:rPr lang="it-IT" noProof="0" smtClean="0"/>
              <a:t>Quarto livello</a:t>
            </a:r>
          </a:p>
          <a:p>
            <a:pPr lvl="4" rtl="0"/>
            <a:r>
              <a:rPr lang="it-IT" noProof="0" smtClean="0"/>
              <a:t>Quinto livello</a:t>
            </a:r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7789023" y="2147486"/>
            <a:ext cx="3200400" cy="3432319"/>
          </a:xfrm>
        </p:spPr>
        <p:txBody>
          <a:bodyPr rtlCol="0">
            <a:normAutofit/>
          </a:bodyPr>
          <a:lstStyle>
            <a:lvl1pPr marL="0" indent="0" rtl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it-IT" noProof="0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410116C-3BC7-4293-A7FC-9AF3E85AAFEB}" type="datetime1">
              <a:rPr lang="it-IT" noProof="0" smtClean="0"/>
              <a:t>22/06/2019</a:t>
            </a:fld>
            <a:endParaRPr lang="it-IT" noProof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 noProof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079CAC6-A72B-4EF8-B465-34FA47827E7F}" type="slidenum">
              <a:rPr lang="it-IT" noProof="0" smtClean="0"/>
              <a:t>‹N›</a:t>
            </a:fld>
            <a:endParaRPr lang="it-IT" noProof="0"/>
          </a:p>
        </p:txBody>
      </p:sp>
    </p:spTree>
    <p:extLst>
      <p:ext uri="{BB962C8B-B14F-4D97-AF65-F5344CB8AC3E}">
        <p14:creationId xmlns:p14="http://schemas.microsoft.com/office/powerpoint/2010/main" val="1523507772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olo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it-IT" noProof="0" smtClean="0"/>
              <a:t>Fare clic per modificare lo stile del titolo</a:t>
            </a:r>
            <a:endParaRPr lang="it-IT" noProof="0"/>
          </a:p>
        </p:txBody>
      </p:sp>
      <p:sp>
        <p:nvSpPr>
          <p:cNvPr id="3" name="Segnaposto immagine 2"/>
          <p:cNvSpPr>
            <a:spLocks noGrp="1" noChangeAspect="1"/>
          </p:cNvSpPr>
          <p:nvPr>
            <p:ph type="pic" idx="1"/>
          </p:nvPr>
        </p:nvSpPr>
        <p:spPr>
          <a:xfrm>
            <a:off x="1280160" y="2211494"/>
            <a:ext cx="6126480" cy="393192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rtlCol="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it-IT" noProof="0" smtClean="0"/>
              <a:t>Fare clic sull'icona per inserire un'immagine</a:t>
            </a:r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7790688" y="2150621"/>
            <a:ext cx="3200400" cy="3429000"/>
          </a:xfrm>
        </p:spPr>
        <p:txBody>
          <a:bodyPr rtlCol="0">
            <a:normAutofit/>
          </a:bodyPr>
          <a:lstStyle>
            <a:lvl1pPr marL="0" indent="0" rtl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it-IT" noProof="0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CC89227-5D64-4924-89D7-800F452FE195}" type="datetime1">
              <a:rPr lang="it-IT" noProof="0" smtClean="0"/>
              <a:t>22/06/2019</a:t>
            </a:fld>
            <a:endParaRPr lang="it-IT" noProof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 noProof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079CAC6-A72B-4EF8-B465-34FA47827E7F}" type="slidenum">
              <a:rPr lang="it-IT" noProof="0" smtClean="0"/>
              <a:t>‹N›</a:t>
            </a:fld>
            <a:endParaRPr lang="it-IT" noProof="0"/>
          </a:p>
        </p:txBody>
      </p:sp>
    </p:spTree>
    <p:extLst>
      <p:ext uri="{BB962C8B-B14F-4D97-AF65-F5344CB8AC3E}">
        <p14:creationId xmlns:p14="http://schemas.microsoft.com/office/powerpoint/2010/main" val="37367911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/>
          <p:nvPr/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it-IT" noProof="0"/>
              <a:t>Fare clic per modificare lo stile del titolo dello schema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it-IT" noProof="0"/>
              <a:t>Fare clic per modificare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pPr rtl="0"/>
            <a:fld id="{EE3FDD8C-8DA1-4D76-8DD8-50C0298368A0}" type="datetime1">
              <a:rPr lang="it-IT" noProof="0" smtClean="0"/>
              <a:t>22/06/2019</a:t>
            </a:fld>
            <a:endParaRPr lang="it-IT" noProof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pPr rtl="0"/>
            <a:endParaRPr lang="it-IT" noProof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pPr rtl="0"/>
            <a:fld id="{0079CAC6-A72B-4EF8-B465-34FA47827E7F}" type="slidenum">
              <a:rPr lang="it-IT" noProof="0" smtClean="0"/>
              <a:t>‹N›</a:t>
            </a:fld>
            <a:endParaRPr lang="it-IT" noProof="0"/>
          </a:p>
        </p:txBody>
      </p:sp>
    </p:spTree>
    <p:extLst>
      <p:ext uri="{BB962C8B-B14F-4D97-AF65-F5344CB8AC3E}">
        <p14:creationId xmlns:p14="http://schemas.microsoft.com/office/powerpoint/2010/main" val="347594454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ABC3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0" y="0"/>
            <a:ext cx="12191998" cy="1631216"/>
          </a:xfrm>
          <a:prstGeom prst="rect">
            <a:avLst/>
          </a:prstGeom>
          <a:solidFill>
            <a:srgbClr val="00FF00"/>
          </a:solidFill>
          <a:ln>
            <a:solidFill>
              <a:srgbClr val="FFFF00"/>
            </a:solidFill>
          </a:ln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</a:pPr>
            <a:r>
              <a:rPr lang="it-IT" sz="2000" b="1" kern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TEMPISTICA DELLE ATTIVITÀ DEL PROCESSO DI VALUTAZIONE </a:t>
            </a:r>
            <a:r>
              <a:rPr lang="it-IT" sz="2000" b="1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MIGLIORAMENTO</a:t>
            </a:r>
          </a:p>
          <a:p>
            <a:pPr marR="90805" algn="ctr">
              <a:lnSpc>
                <a:spcPct val="100000"/>
              </a:lnSpc>
              <a:spcAft>
                <a:spcPts val="0"/>
              </a:spcAft>
            </a:pPr>
            <a:r>
              <a:rPr lang="it-IT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  </a:t>
            </a:r>
            <a:r>
              <a:rPr lang="it-IT" dirty="0" smtClean="0">
                <a:solidFill>
                  <a:srgbClr val="002060"/>
                </a:solidFill>
                <a:latin typeface="Arial Rounded MT Bold" panose="020F0704030504030204" pitchFamily="34" charset="0"/>
              </a:rPr>
              <a:t>ATTUATE</a:t>
            </a:r>
            <a:r>
              <a:rPr lang="it-IT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                     PIANIFICAZIONE DELLE ATTIVITÀ </a:t>
            </a:r>
            <a:r>
              <a:rPr lang="it-IT" dirty="0" err="1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as</a:t>
            </a:r>
            <a:r>
              <a:rPr lang="it-IT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 2018-2019      </a:t>
            </a:r>
            <a:r>
              <a:rPr lang="it-IT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NON ATTUATE </a:t>
            </a:r>
            <a:endParaRPr lang="it-IT" sz="4400" dirty="0">
              <a:solidFill>
                <a:srgbClr val="FF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</a:pPr>
            <a:endParaRPr lang="it-IT" sz="2800" b="1" kern="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 Light" panose="020F03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Tabel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3421281"/>
              </p:ext>
            </p:extLst>
          </p:nvPr>
        </p:nvGraphicFramePr>
        <p:xfrm>
          <a:off x="2" y="983926"/>
          <a:ext cx="12191998" cy="589647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589866">
                  <a:extLst>
                    <a:ext uri="{9D8B030D-6E8A-4147-A177-3AD203B41FA5}">
                      <a16:colId xmlns:a16="http://schemas.microsoft.com/office/drawing/2014/main" val="1506081975"/>
                    </a:ext>
                  </a:extLst>
                </a:gridCol>
                <a:gridCol w="692014">
                  <a:extLst>
                    <a:ext uri="{9D8B030D-6E8A-4147-A177-3AD203B41FA5}">
                      <a16:colId xmlns:a16="http://schemas.microsoft.com/office/drawing/2014/main" val="3806383245"/>
                    </a:ext>
                  </a:extLst>
                </a:gridCol>
                <a:gridCol w="675218">
                  <a:extLst>
                    <a:ext uri="{9D8B030D-6E8A-4147-A177-3AD203B41FA5}">
                      <a16:colId xmlns:a16="http://schemas.microsoft.com/office/drawing/2014/main" val="2805149756"/>
                    </a:ext>
                  </a:extLst>
                </a:gridCol>
                <a:gridCol w="675218">
                  <a:extLst>
                    <a:ext uri="{9D8B030D-6E8A-4147-A177-3AD203B41FA5}">
                      <a16:colId xmlns:a16="http://schemas.microsoft.com/office/drawing/2014/main" val="1748588391"/>
                    </a:ext>
                  </a:extLst>
                </a:gridCol>
                <a:gridCol w="671859">
                  <a:extLst>
                    <a:ext uri="{9D8B030D-6E8A-4147-A177-3AD203B41FA5}">
                      <a16:colId xmlns:a16="http://schemas.microsoft.com/office/drawing/2014/main" val="1332199789"/>
                    </a:ext>
                  </a:extLst>
                </a:gridCol>
                <a:gridCol w="671859">
                  <a:extLst>
                    <a:ext uri="{9D8B030D-6E8A-4147-A177-3AD203B41FA5}">
                      <a16:colId xmlns:a16="http://schemas.microsoft.com/office/drawing/2014/main" val="1057773561"/>
                    </a:ext>
                  </a:extLst>
                </a:gridCol>
                <a:gridCol w="662900">
                  <a:extLst>
                    <a:ext uri="{9D8B030D-6E8A-4147-A177-3AD203B41FA5}">
                      <a16:colId xmlns:a16="http://schemas.microsoft.com/office/drawing/2014/main" val="184363428"/>
                    </a:ext>
                  </a:extLst>
                </a:gridCol>
                <a:gridCol w="662900">
                  <a:extLst>
                    <a:ext uri="{9D8B030D-6E8A-4147-A177-3AD203B41FA5}">
                      <a16:colId xmlns:a16="http://schemas.microsoft.com/office/drawing/2014/main" val="2561814636"/>
                    </a:ext>
                  </a:extLst>
                </a:gridCol>
                <a:gridCol w="696494">
                  <a:extLst>
                    <a:ext uri="{9D8B030D-6E8A-4147-A177-3AD203B41FA5}">
                      <a16:colId xmlns:a16="http://schemas.microsoft.com/office/drawing/2014/main" val="888178679"/>
                    </a:ext>
                  </a:extLst>
                </a:gridCol>
                <a:gridCol w="696494">
                  <a:extLst>
                    <a:ext uri="{9D8B030D-6E8A-4147-A177-3AD203B41FA5}">
                      <a16:colId xmlns:a16="http://schemas.microsoft.com/office/drawing/2014/main" val="509765007"/>
                    </a:ext>
                  </a:extLst>
                </a:gridCol>
                <a:gridCol w="497176">
                  <a:extLst>
                    <a:ext uri="{9D8B030D-6E8A-4147-A177-3AD203B41FA5}">
                      <a16:colId xmlns:a16="http://schemas.microsoft.com/office/drawing/2014/main" val="1750869022"/>
                    </a:ext>
                  </a:extLst>
                </a:gridCol>
              </a:tblGrid>
              <a:tr h="747841">
                <a:tc>
                  <a:txBody>
                    <a:bodyPr/>
                    <a:lstStyle/>
                    <a:p>
                      <a:pPr marR="4000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2800" dirty="0" smtClean="0">
                          <a:solidFill>
                            <a:schemeClr val="bg1"/>
                          </a:solidFill>
                          <a:effectLst/>
                        </a:rPr>
                        <a:t>ATTIVITÀ </a:t>
                      </a:r>
                    </a:p>
                  </a:txBody>
                  <a:tcPr marL="66040" marR="28575" marT="31750" marB="0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600" b="1" u="none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Rounded MT Bold" panose="020F0704030504030204" pitchFamily="34" charset="0"/>
                        </a:rPr>
                        <a:t>SET </a:t>
                      </a:r>
                      <a:endParaRPr lang="it-IT" sz="2800" b="1" u="non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Rounded MT Bold" panose="020F07040305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40" marR="28575" marT="31750" marB="0" anchor="ctr"/>
                </a:tc>
                <a:tc>
                  <a:txBody>
                    <a:bodyPr/>
                    <a:lstStyle/>
                    <a:p>
                      <a:pPr marR="381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600" b="1" u="none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Rounded MT Bold" panose="020F0704030504030204" pitchFamily="34" charset="0"/>
                        </a:rPr>
                        <a:t> OTT </a:t>
                      </a:r>
                      <a:endParaRPr lang="it-IT" sz="2800" b="1" u="non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Rounded MT Bold" panose="020F07040305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40" marR="28575" marT="3175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600" b="1" u="none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Rounded MT Bold" panose="020F0704030504030204" pitchFamily="34" charset="0"/>
                        </a:rPr>
                        <a:t> NOV </a:t>
                      </a:r>
                      <a:endParaRPr lang="it-IT" sz="2800" b="1" u="non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Rounded MT Bold" panose="020F07040305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40" marR="28575" marT="31750" marB="0" anchor="ctr"/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600" b="1" u="none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Rounded MT Bold" panose="020F0704030504030204" pitchFamily="34" charset="0"/>
                        </a:rPr>
                        <a:t>DIC </a:t>
                      </a:r>
                      <a:endParaRPr lang="it-IT" sz="2800" b="1" u="non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Rounded MT Bold" panose="020F07040305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40" marR="28575" marT="3175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600" b="1" u="none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Rounded MT Bold" panose="020F0704030504030204" pitchFamily="34" charset="0"/>
                        </a:rPr>
                        <a:t> GEN </a:t>
                      </a:r>
                      <a:endParaRPr lang="it-IT" sz="2800" b="1" u="non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Rounded MT Bold" panose="020F07040305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40" marR="28575" marT="3175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600" b="1" u="none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Rounded MT Bold" panose="020F0704030504030204" pitchFamily="34" charset="0"/>
                        </a:rPr>
                        <a:t> FEB </a:t>
                      </a:r>
                      <a:endParaRPr lang="it-IT" sz="2800" b="1" u="non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Rounded MT Bold" panose="020F07040305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40" marR="28575" marT="3175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600" b="1" u="none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Rounded MT Bold" panose="020F0704030504030204" pitchFamily="34" charset="0"/>
                        </a:rPr>
                        <a:t>  MAR </a:t>
                      </a:r>
                      <a:endParaRPr lang="it-IT" sz="2800" b="1" u="non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Rounded MT Bold" panose="020F07040305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40" marR="28575" marT="31750" marB="0" anchor="ctr"/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600" b="1" u="none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Rounded MT Bold" panose="020F0704030504030204" pitchFamily="34" charset="0"/>
                        </a:rPr>
                        <a:t>APR </a:t>
                      </a:r>
                      <a:endParaRPr lang="it-IT" sz="2800" b="1" u="non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Rounded MT Bold" panose="020F07040305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40" marR="28575" marT="3175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600" b="1" u="none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Rounded MT Bold" panose="020F0704030504030204" pitchFamily="34" charset="0"/>
                        </a:rPr>
                        <a:t>  MAG </a:t>
                      </a:r>
                      <a:endParaRPr lang="it-IT" sz="2800" b="1" u="non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Rounded MT Bold" panose="020F07040305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40" marR="28575" marT="31750" marB="0" anchor="ctr"/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600" b="1" u="none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Rounded MT Bold" panose="020F0704030504030204" pitchFamily="34" charset="0"/>
                        </a:rPr>
                        <a:t>GIU</a:t>
                      </a:r>
                      <a:endParaRPr lang="it-IT" sz="2800" b="1" u="non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Rounded MT Bold" panose="020F07040305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40" marR="28575" marT="31750" marB="0" anchor="ctr"/>
                </a:tc>
                <a:extLst>
                  <a:ext uri="{0D108BD9-81ED-4DB2-BD59-A6C34878D82A}">
                    <a16:rowId xmlns:a16="http://schemas.microsoft.com/office/drawing/2014/main" val="2527138410"/>
                  </a:ext>
                </a:extLst>
              </a:tr>
              <a:tr h="607181"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COSTITUZIONE GRUPPO DI </a:t>
                      </a:r>
                    </a:p>
                    <a:p>
                      <a:pPr marL="254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AUTOVALUTAZIONE D’ISTITUTO </a:t>
                      </a:r>
                      <a:endParaRPr lang="it-IT" sz="3200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40" marR="28575" marT="31750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  <a:endParaRPr lang="it-IT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40" marR="28575" marT="31750" marB="0" anchor="ctr"/>
                </a:tc>
                <a:tc>
                  <a:txBody>
                    <a:bodyPr/>
                    <a:lstStyle/>
                    <a:p>
                      <a:pPr marL="254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 </a:t>
                      </a:r>
                      <a:endParaRPr lang="it-IT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40" marR="28575" marT="31750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 </a:t>
                      </a:r>
                      <a:endParaRPr lang="it-IT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40" marR="28575" marT="31750" marB="0" anchor="ctr"/>
                </a:tc>
                <a:tc>
                  <a:txBody>
                    <a:bodyPr/>
                    <a:lstStyle/>
                    <a:p>
                      <a:pPr marL="127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 </a:t>
                      </a:r>
                      <a:endParaRPr lang="it-IT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40" marR="28575" marT="31750" marB="0" anchor="ctr"/>
                </a:tc>
                <a:tc>
                  <a:txBody>
                    <a:bodyPr/>
                    <a:lstStyle/>
                    <a:p>
                      <a:pPr marL="254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 </a:t>
                      </a:r>
                      <a:endParaRPr lang="it-IT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40" marR="28575" marT="31750" marB="0" anchor="ctr"/>
                </a:tc>
                <a:tc>
                  <a:txBody>
                    <a:bodyPr/>
                    <a:lstStyle/>
                    <a:p>
                      <a:pPr marL="317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 </a:t>
                      </a:r>
                      <a:endParaRPr lang="it-IT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40" marR="28575" marT="31750" marB="0" anchor="ctr"/>
                </a:tc>
                <a:tc>
                  <a:txBody>
                    <a:bodyPr/>
                    <a:lstStyle/>
                    <a:p>
                      <a:pPr marL="254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 </a:t>
                      </a:r>
                      <a:endParaRPr lang="it-IT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40" marR="28575" marT="31750" marB="0" anchor="ctr"/>
                </a:tc>
                <a:tc>
                  <a:txBody>
                    <a:bodyPr/>
                    <a:lstStyle/>
                    <a:p>
                      <a:pPr marL="254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900">
                          <a:effectLst/>
                        </a:rPr>
                        <a:t> 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40" marR="28575" marT="3175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900">
                          <a:effectLst/>
                        </a:rPr>
                        <a:t> 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40" marR="28575" marT="31750" marB="0" anchor="ctr"/>
                </a:tc>
                <a:tc>
                  <a:txBody>
                    <a:bodyPr/>
                    <a:lstStyle/>
                    <a:p>
                      <a:pPr marL="254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900">
                          <a:effectLst/>
                        </a:rPr>
                        <a:t> 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40" marR="28575" marT="31750" marB="0" anchor="ctr"/>
                </a:tc>
                <a:extLst>
                  <a:ext uri="{0D108BD9-81ED-4DB2-BD59-A6C34878D82A}">
                    <a16:rowId xmlns:a16="http://schemas.microsoft.com/office/drawing/2014/main" val="3302672007"/>
                  </a:ext>
                </a:extLst>
              </a:tr>
              <a:tr h="417653">
                <a:tc>
                  <a:txBody>
                    <a:bodyPr/>
                    <a:lstStyle/>
                    <a:p>
                      <a:pPr marL="254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COSTITUZIONE GRUPPO FUNZIONI STRUMENTALI</a:t>
                      </a:r>
                      <a:endParaRPr lang="it-IT" sz="3200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40" marR="28575" marT="31750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900">
                          <a:effectLst/>
                        </a:rPr>
                        <a:t> 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40" marR="28575" marT="31750" marB="0" anchor="ctr"/>
                </a:tc>
                <a:tc>
                  <a:txBody>
                    <a:bodyPr/>
                    <a:lstStyle/>
                    <a:p>
                      <a:pPr marL="254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 </a:t>
                      </a:r>
                      <a:endParaRPr lang="it-IT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40" marR="28575" marT="31750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900">
                          <a:effectLst/>
                        </a:rPr>
                        <a:t> 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40" marR="28575" marT="31750" marB="0" anchor="ctr"/>
                </a:tc>
                <a:tc>
                  <a:txBody>
                    <a:bodyPr/>
                    <a:lstStyle/>
                    <a:p>
                      <a:pPr marL="127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900">
                          <a:effectLst/>
                        </a:rPr>
                        <a:t> 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40" marR="28575" marT="31750" marB="0" anchor="ctr"/>
                </a:tc>
                <a:tc>
                  <a:txBody>
                    <a:bodyPr/>
                    <a:lstStyle/>
                    <a:p>
                      <a:pPr marL="254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900">
                          <a:effectLst/>
                        </a:rPr>
                        <a:t> 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40" marR="28575" marT="31750" marB="0" anchor="ctr"/>
                </a:tc>
                <a:tc>
                  <a:txBody>
                    <a:bodyPr/>
                    <a:lstStyle/>
                    <a:p>
                      <a:pPr marL="317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900">
                          <a:effectLst/>
                        </a:rPr>
                        <a:t> 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40" marR="28575" marT="31750" marB="0" anchor="ctr"/>
                </a:tc>
                <a:tc>
                  <a:txBody>
                    <a:bodyPr/>
                    <a:lstStyle/>
                    <a:p>
                      <a:pPr marL="254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 </a:t>
                      </a:r>
                      <a:endParaRPr lang="it-IT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40" marR="28575" marT="31750" marB="0" anchor="ctr"/>
                </a:tc>
                <a:tc>
                  <a:txBody>
                    <a:bodyPr/>
                    <a:lstStyle/>
                    <a:p>
                      <a:pPr marL="254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900">
                          <a:effectLst/>
                        </a:rPr>
                        <a:t> 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40" marR="28575" marT="3175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900">
                          <a:effectLst/>
                        </a:rPr>
                        <a:t> 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40" marR="28575" marT="31750" marB="0" anchor="ctr"/>
                </a:tc>
                <a:tc>
                  <a:txBody>
                    <a:bodyPr/>
                    <a:lstStyle/>
                    <a:p>
                      <a:pPr marL="254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900">
                          <a:effectLst/>
                        </a:rPr>
                        <a:t> 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40" marR="28575" marT="31750" marB="0" anchor="ctr"/>
                </a:tc>
                <a:extLst>
                  <a:ext uri="{0D108BD9-81ED-4DB2-BD59-A6C34878D82A}">
                    <a16:rowId xmlns:a16="http://schemas.microsoft.com/office/drawing/2014/main" val="2356717364"/>
                  </a:ext>
                </a:extLst>
              </a:tr>
              <a:tr h="417653">
                <a:tc>
                  <a:txBody>
                    <a:bodyPr/>
                    <a:lstStyle/>
                    <a:p>
                      <a:pPr marL="254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200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STRUTTURA QUADRO ORARIO</a:t>
                      </a:r>
                      <a:endParaRPr lang="it-IT" sz="3600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40" marR="28575" marT="31750" marB="0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900">
                          <a:effectLst/>
                        </a:rPr>
                        <a:t> 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40" marR="28575" marT="31750" marB="0" anchor="ctr"/>
                </a:tc>
                <a:tc>
                  <a:txBody>
                    <a:bodyPr/>
                    <a:lstStyle/>
                    <a:p>
                      <a:pPr marL="254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 </a:t>
                      </a:r>
                      <a:endParaRPr lang="it-IT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40" marR="28575" marT="31750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 </a:t>
                      </a:r>
                      <a:endParaRPr lang="it-IT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40" marR="28575" marT="31750" marB="0" anchor="ctr"/>
                </a:tc>
                <a:tc>
                  <a:txBody>
                    <a:bodyPr/>
                    <a:lstStyle/>
                    <a:p>
                      <a:pPr marL="127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900">
                          <a:effectLst/>
                        </a:rPr>
                        <a:t> 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40" marR="28575" marT="31750" marB="0" anchor="ctr"/>
                </a:tc>
                <a:tc>
                  <a:txBody>
                    <a:bodyPr/>
                    <a:lstStyle/>
                    <a:p>
                      <a:pPr marL="254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900">
                          <a:effectLst/>
                        </a:rPr>
                        <a:t> 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40" marR="28575" marT="31750" marB="0" anchor="ctr"/>
                </a:tc>
                <a:tc>
                  <a:txBody>
                    <a:bodyPr/>
                    <a:lstStyle/>
                    <a:p>
                      <a:pPr marL="317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900">
                          <a:effectLst/>
                        </a:rPr>
                        <a:t> 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40" marR="28575" marT="31750" marB="0" anchor="ctr"/>
                </a:tc>
                <a:tc>
                  <a:txBody>
                    <a:bodyPr/>
                    <a:lstStyle/>
                    <a:p>
                      <a:pPr marL="254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900">
                          <a:effectLst/>
                        </a:rPr>
                        <a:t> 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40" marR="28575" marT="31750" marB="0" anchor="ctr"/>
                </a:tc>
                <a:tc>
                  <a:txBody>
                    <a:bodyPr/>
                    <a:lstStyle/>
                    <a:p>
                      <a:pPr marL="254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900">
                          <a:effectLst/>
                        </a:rPr>
                        <a:t> 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40" marR="28575" marT="3175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900">
                          <a:effectLst/>
                        </a:rPr>
                        <a:t> 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40" marR="28575" marT="31750" marB="0" anchor="ctr"/>
                </a:tc>
                <a:tc>
                  <a:txBody>
                    <a:bodyPr/>
                    <a:lstStyle/>
                    <a:p>
                      <a:pPr marL="254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900">
                          <a:effectLst/>
                        </a:rPr>
                        <a:t> 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40" marR="28575" marT="31750" marB="0" anchor="ctr"/>
                </a:tc>
                <a:extLst>
                  <a:ext uri="{0D108BD9-81ED-4DB2-BD59-A6C34878D82A}">
                    <a16:rowId xmlns:a16="http://schemas.microsoft.com/office/drawing/2014/main" val="2019114570"/>
                  </a:ext>
                </a:extLst>
              </a:tr>
              <a:tr h="747841"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INCONTRO GRUPPO FUNZIONI STRUMENTALI PER CALENDARIZZAZIONE MONITORAGGIO DEI LAVORI </a:t>
                      </a:r>
                      <a:endParaRPr lang="it-IT" sz="3200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40" marR="28575" marT="31750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900">
                          <a:effectLst/>
                        </a:rPr>
                        <a:t> 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40" marR="28575" marT="31750" marB="0" anchor="ctr"/>
                </a:tc>
                <a:tc>
                  <a:txBody>
                    <a:bodyPr/>
                    <a:lstStyle/>
                    <a:p>
                      <a:pPr marL="254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 </a:t>
                      </a:r>
                      <a:endParaRPr lang="it-IT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40" marR="28575" marT="31750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900">
                          <a:effectLst/>
                        </a:rPr>
                        <a:t> 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40" marR="28575" marT="31750" marB="0" anchor="ctr"/>
                </a:tc>
                <a:tc>
                  <a:txBody>
                    <a:bodyPr/>
                    <a:lstStyle/>
                    <a:p>
                      <a:pPr marL="127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 </a:t>
                      </a:r>
                      <a:endParaRPr lang="it-IT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40" marR="28575" marT="31750" marB="0" anchor="ctr"/>
                </a:tc>
                <a:tc>
                  <a:txBody>
                    <a:bodyPr/>
                    <a:lstStyle/>
                    <a:p>
                      <a:pPr marL="254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900">
                          <a:effectLst/>
                        </a:rPr>
                        <a:t> 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40" marR="28575" marT="31750" marB="0" anchor="ctr"/>
                </a:tc>
                <a:tc>
                  <a:txBody>
                    <a:bodyPr/>
                    <a:lstStyle/>
                    <a:p>
                      <a:pPr marL="317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 </a:t>
                      </a:r>
                      <a:endParaRPr lang="it-IT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40" marR="28575" marT="31750" marB="0" anchor="ctr"/>
                </a:tc>
                <a:tc>
                  <a:txBody>
                    <a:bodyPr/>
                    <a:lstStyle/>
                    <a:p>
                      <a:pPr marL="254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900">
                          <a:effectLst/>
                        </a:rPr>
                        <a:t> 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40" marR="28575" marT="31750" marB="0" anchor="ctr"/>
                </a:tc>
                <a:tc>
                  <a:txBody>
                    <a:bodyPr/>
                    <a:lstStyle/>
                    <a:p>
                      <a:pPr marL="254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900">
                          <a:effectLst/>
                        </a:rPr>
                        <a:t> 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40" marR="28575" marT="3175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900">
                          <a:effectLst/>
                        </a:rPr>
                        <a:t> 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40" marR="28575" marT="31750" marB="0" anchor="ctr"/>
                </a:tc>
                <a:tc>
                  <a:txBody>
                    <a:bodyPr/>
                    <a:lstStyle/>
                    <a:p>
                      <a:pPr marL="254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900">
                          <a:effectLst/>
                        </a:rPr>
                        <a:t> 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40" marR="28575" marT="31750" marB="0" anchor="ctr"/>
                </a:tc>
                <a:extLst>
                  <a:ext uri="{0D108BD9-81ED-4DB2-BD59-A6C34878D82A}">
                    <a16:rowId xmlns:a16="http://schemas.microsoft.com/office/drawing/2014/main" val="1410023883"/>
                  </a:ext>
                </a:extLst>
              </a:tr>
              <a:tr h="447737">
                <a:tc>
                  <a:txBody>
                    <a:bodyPr/>
                    <a:lstStyle/>
                    <a:p>
                      <a:pPr marL="254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200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ELABORAZIONE DEL PTOF  </a:t>
                      </a:r>
                      <a:endParaRPr lang="it-IT" sz="3600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40" marR="28575" marT="31750" marB="0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 </a:t>
                      </a:r>
                      <a:endParaRPr lang="it-IT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40" marR="28575" marT="31750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 </a:t>
                      </a:r>
                      <a:endParaRPr lang="it-IT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40" marR="28575" marT="31750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900">
                          <a:effectLst/>
                        </a:rPr>
                        <a:t> 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40" marR="28575" marT="31750" marB="0" anchor="ctr"/>
                </a:tc>
                <a:tc>
                  <a:txBody>
                    <a:bodyPr/>
                    <a:lstStyle/>
                    <a:p>
                      <a:pPr marL="127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 </a:t>
                      </a:r>
                      <a:endParaRPr lang="it-IT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40" marR="28575" marT="31750" marB="0" anchor="ctr"/>
                </a:tc>
                <a:tc>
                  <a:txBody>
                    <a:bodyPr/>
                    <a:lstStyle/>
                    <a:p>
                      <a:pPr marL="254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900">
                          <a:effectLst/>
                        </a:rPr>
                        <a:t> 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40" marR="28575" marT="31750" marB="0" anchor="ctr"/>
                </a:tc>
                <a:tc>
                  <a:txBody>
                    <a:bodyPr/>
                    <a:lstStyle/>
                    <a:p>
                      <a:pPr marL="317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900">
                          <a:effectLst/>
                        </a:rPr>
                        <a:t> 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40" marR="28575" marT="31750" marB="0" anchor="ctr"/>
                </a:tc>
                <a:tc>
                  <a:txBody>
                    <a:bodyPr/>
                    <a:lstStyle/>
                    <a:p>
                      <a:pPr marL="254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900">
                          <a:effectLst/>
                        </a:rPr>
                        <a:t> 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40" marR="28575" marT="31750" marB="0" anchor="ctr"/>
                </a:tc>
                <a:tc>
                  <a:txBody>
                    <a:bodyPr/>
                    <a:lstStyle/>
                    <a:p>
                      <a:pPr marL="254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900">
                          <a:effectLst/>
                        </a:rPr>
                        <a:t> 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40" marR="28575" marT="3175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900">
                          <a:effectLst/>
                        </a:rPr>
                        <a:t> 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40" marR="28575" marT="31750" marB="0" anchor="ctr"/>
                </a:tc>
                <a:tc>
                  <a:txBody>
                    <a:bodyPr/>
                    <a:lstStyle/>
                    <a:p>
                      <a:pPr marL="254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900">
                          <a:effectLst/>
                        </a:rPr>
                        <a:t> 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40" marR="28575" marT="31750" marB="0" anchor="ctr"/>
                </a:tc>
                <a:extLst>
                  <a:ext uri="{0D108BD9-81ED-4DB2-BD59-A6C34878D82A}">
                    <a16:rowId xmlns:a16="http://schemas.microsoft.com/office/drawing/2014/main" val="1890767955"/>
                  </a:ext>
                </a:extLst>
              </a:tr>
              <a:tr h="447737">
                <a:tc>
                  <a:txBody>
                    <a:bodyPr/>
                    <a:lstStyle/>
                    <a:p>
                      <a:pPr marL="254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200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ELABORAZIONE DEL PDM </a:t>
                      </a:r>
                      <a:endParaRPr lang="it-IT" sz="3600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40" marR="28575" marT="31750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 </a:t>
                      </a:r>
                      <a:endParaRPr lang="it-IT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40" marR="28575" marT="31750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 </a:t>
                      </a:r>
                      <a:endParaRPr lang="it-IT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40" marR="28575" marT="31750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900">
                          <a:effectLst/>
                        </a:rPr>
                        <a:t> 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40" marR="28575" marT="31750" marB="0" anchor="ctr"/>
                </a:tc>
                <a:tc>
                  <a:txBody>
                    <a:bodyPr/>
                    <a:lstStyle/>
                    <a:p>
                      <a:pPr marL="127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900">
                          <a:effectLst/>
                        </a:rPr>
                        <a:t> 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40" marR="28575" marT="31750" marB="0" anchor="ctr"/>
                </a:tc>
                <a:tc>
                  <a:txBody>
                    <a:bodyPr/>
                    <a:lstStyle/>
                    <a:p>
                      <a:pPr marL="254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900">
                          <a:effectLst/>
                        </a:rPr>
                        <a:t> 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40" marR="28575" marT="31750" marB="0" anchor="ctr"/>
                </a:tc>
                <a:tc>
                  <a:txBody>
                    <a:bodyPr/>
                    <a:lstStyle/>
                    <a:p>
                      <a:pPr marL="317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900">
                          <a:effectLst/>
                        </a:rPr>
                        <a:t> 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40" marR="28575" marT="31750" marB="0" anchor="ctr"/>
                </a:tc>
                <a:tc>
                  <a:txBody>
                    <a:bodyPr/>
                    <a:lstStyle/>
                    <a:p>
                      <a:pPr marL="254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900">
                          <a:effectLst/>
                        </a:rPr>
                        <a:t> 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40" marR="28575" marT="31750" marB="0" anchor="ctr"/>
                </a:tc>
                <a:tc>
                  <a:txBody>
                    <a:bodyPr/>
                    <a:lstStyle/>
                    <a:p>
                      <a:pPr marL="254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900">
                          <a:effectLst/>
                        </a:rPr>
                        <a:t> 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40" marR="28575" marT="3175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900">
                          <a:effectLst/>
                        </a:rPr>
                        <a:t> 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40" marR="28575" marT="31750" marB="0" anchor="ctr"/>
                </a:tc>
                <a:tc>
                  <a:txBody>
                    <a:bodyPr/>
                    <a:lstStyle/>
                    <a:p>
                      <a:pPr marL="254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900">
                          <a:effectLst/>
                        </a:rPr>
                        <a:t> 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40" marR="28575" marT="31750" marB="0" anchor="ctr"/>
                </a:tc>
                <a:extLst>
                  <a:ext uri="{0D108BD9-81ED-4DB2-BD59-A6C34878D82A}">
                    <a16:rowId xmlns:a16="http://schemas.microsoft.com/office/drawing/2014/main" val="2508541078"/>
                  </a:ext>
                </a:extLst>
              </a:tr>
              <a:tr h="685409"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APPROVAZIONE DEL PDM E/O  PTOF</a:t>
                      </a:r>
                    </a:p>
                    <a:p>
                      <a:pPr marL="254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DAL COLLEGIO DOCENTI  </a:t>
                      </a:r>
                      <a:endParaRPr lang="it-IT" sz="3200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40" marR="28575" marT="31750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900">
                          <a:effectLst/>
                        </a:rPr>
                        <a:t> 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40" marR="28575" marT="31750" marB="0" anchor="ctr"/>
                </a:tc>
                <a:tc>
                  <a:txBody>
                    <a:bodyPr/>
                    <a:lstStyle/>
                    <a:p>
                      <a:pPr marL="254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 </a:t>
                      </a:r>
                      <a:endParaRPr lang="it-IT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40" marR="28575" marT="31750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900">
                          <a:effectLst/>
                        </a:rPr>
                        <a:t> 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40" marR="28575" marT="31750" marB="0" anchor="ctr"/>
                </a:tc>
                <a:tc>
                  <a:txBody>
                    <a:bodyPr/>
                    <a:lstStyle/>
                    <a:p>
                      <a:pPr marL="127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900">
                          <a:effectLst/>
                        </a:rPr>
                        <a:t> 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40" marR="28575" marT="31750" marB="0" anchor="ctr"/>
                </a:tc>
                <a:tc>
                  <a:txBody>
                    <a:bodyPr/>
                    <a:lstStyle/>
                    <a:p>
                      <a:pPr marL="254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900">
                          <a:effectLst/>
                        </a:rPr>
                        <a:t> 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40" marR="28575" marT="31750" marB="0" anchor="ctr"/>
                </a:tc>
                <a:tc>
                  <a:txBody>
                    <a:bodyPr/>
                    <a:lstStyle/>
                    <a:p>
                      <a:pPr marL="317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900">
                          <a:effectLst/>
                        </a:rPr>
                        <a:t> 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40" marR="28575" marT="31750" marB="0" anchor="ctr"/>
                </a:tc>
                <a:tc>
                  <a:txBody>
                    <a:bodyPr/>
                    <a:lstStyle/>
                    <a:p>
                      <a:pPr marL="254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900">
                          <a:effectLst/>
                        </a:rPr>
                        <a:t> 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40" marR="28575" marT="31750" marB="0" anchor="ctr"/>
                </a:tc>
                <a:tc>
                  <a:txBody>
                    <a:bodyPr/>
                    <a:lstStyle/>
                    <a:p>
                      <a:pPr marL="254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900">
                          <a:effectLst/>
                        </a:rPr>
                        <a:t> 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40" marR="28575" marT="3175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900">
                          <a:effectLst/>
                        </a:rPr>
                        <a:t> 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40" marR="28575" marT="31750" marB="0" anchor="ctr"/>
                </a:tc>
                <a:tc>
                  <a:txBody>
                    <a:bodyPr/>
                    <a:lstStyle/>
                    <a:p>
                      <a:pPr marL="254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900">
                          <a:effectLst/>
                        </a:rPr>
                        <a:t> 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40" marR="28575" marT="31750" marB="0" anchor="ctr"/>
                </a:tc>
                <a:extLst>
                  <a:ext uri="{0D108BD9-81ED-4DB2-BD59-A6C34878D82A}">
                    <a16:rowId xmlns:a16="http://schemas.microsoft.com/office/drawing/2014/main" val="2682931298"/>
                  </a:ext>
                </a:extLst>
              </a:tr>
              <a:tr h="607181"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APPROVAZIONE DEL PTOF DAL</a:t>
                      </a:r>
                    </a:p>
                    <a:p>
                      <a:pPr marL="254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CONSIGLIO D’ISTITUTO</a:t>
                      </a:r>
                      <a:endParaRPr lang="it-IT" sz="3200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40" marR="28575" marT="31750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 </a:t>
                      </a:r>
                      <a:endParaRPr lang="it-IT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40" marR="28575" marT="31750" marB="0" anchor="ctr"/>
                </a:tc>
                <a:tc>
                  <a:txBody>
                    <a:bodyPr/>
                    <a:lstStyle/>
                    <a:p>
                      <a:pPr marL="254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 </a:t>
                      </a:r>
                      <a:endParaRPr lang="it-IT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40" marR="28575" marT="31750" marB="0" anchor="ctr"/>
                </a:tc>
                <a:tc>
                  <a:txBody>
                    <a:bodyPr/>
                    <a:lstStyle/>
                    <a:p>
                      <a:pPr marL="317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 </a:t>
                      </a:r>
                      <a:endParaRPr lang="it-IT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40" marR="28575" marT="31750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900">
                          <a:effectLst/>
                        </a:rPr>
                        <a:t> 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40" marR="28575" marT="31750" marB="0" anchor="ctr"/>
                </a:tc>
                <a:tc>
                  <a:txBody>
                    <a:bodyPr/>
                    <a:lstStyle/>
                    <a:p>
                      <a:pPr marL="254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900">
                          <a:effectLst/>
                        </a:rPr>
                        <a:t> 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40" marR="28575" marT="31750" marB="0" anchor="ctr"/>
                </a:tc>
                <a:tc>
                  <a:txBody>
                    <a:bodyPr/>
                    <a:lstStyle/>
                    <a:p>
                      <a:pPr marL="317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900">
                          <a:effectLst/>
                        </a:rPr>
                        <a:t> 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40" marR="28575" marT="31750" marB="0" anchor="ctr"/>
                </a:tc>
                <a:tc>
                  <a:txBody>
                    <a:bodyPr/>
                    <a:lstStyle/>
                    <a:p>
                      <a:pPr marL="254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900">
                          <a:effectLst/>
                        </a:rPr>
                        <a:t> 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40" marR="28575" marT="31750" marB="0" anchor="ctr"/>
                </a:tc>
                <a:tc>
                  <a:txBody>
                    <a:bodyPr/>
                    <a:lstStyle/>
                    <a:p>
                      <a:pPr marL="254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900">
                          <a:effectLst/>
                        </a:rPr>
                        <a:t> 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40" marR="28575" marT="3175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900">
                          <a:effectLst/>
                        </a:rPr>
                        <a:t> 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40" marR="28575" marT="31750" marB="0" anchor="ctr"/>
                </a:tc>
                <a:tc>
                  <a:txBody>
                    <a:bodyPr/>
                    <a:lstStyle/>
                    <a:p>
                      <a:pPr marL="254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900">
                          <a:effectLst/>
                        </a:rPr>
                        <a:t> 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40" marR="28575" marT="31750" marB="0" anchor="ctr"/>
                </a:tc>
                <a:extLst>
                  <a:ext uri="{0D108BD9-81ED-4DB2-BD59-A6C34878D82A}">
                    <a16:rowId xmlns:a16="http://schemas.microsoft.com/office/drawing/2014/main" val="4119558670"/>
                  </a:ext>
                </a:extLst>
              </a:tr>
              <a:tr h="747841"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VERIFICA E VALUTAZIONE DEI PROGETTI DEL PTOF DA PARTE DEGLI OO.CC.</a:t>
                      </a:r>
                      <a:endParaRPr lang="it-IT" sz="3200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40" marR="28575" marT="31750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 </a:t>
                      </a:r>
                      <a:endParaRPr lang="it-IT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40" marR="28575" marT="31750" marB="0" anchor="ctr"/>
                </a:tc>
                <a:tc>
                  <a:txBody>
                    <a:bodyPr/>
                    <a:lstStyle/>
                    <a:p>
                      <a:pPr marL="254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900">
                          <a:effectLst/>
                        </a:rPr>
                        <a:t> 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40" marR="28575" marT="31750" marB="0" anchor="ctr"/>
                </a:tc>
                <a:tc>
                  <a:txBody>
                    <a:bodyPr/>
                    <a:lstStyle/>
                    <a:p>
                      <a:pPr marL="317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 </a:t>
                      </a:r>
                      <a:endParaRPr lang="it-IT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40" marR="28575" marT="31750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900">
                          <a:effectLst/>
                        </a:rPr>
                        <a:t> 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40" marR="28575" marT="31750" marB="0" anchor="ctr"/>
                </a:tc>
                <a:tc>
                  <a:txBody>
                    <a:bodyPr/>
                    <a:lstStyle/>
                    <a:p>
                      <a:pPr marL="254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900">
                          <a:effectLst/>
                        </a:rPr>
                        <a:t> 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40" marR="28575" marT="31750" marB="0" anchor="ctr"/>
                </a:tc>
                <a:tc>
                  <a:txBody>
                    <a:bodyPr/>
                    <a:lstStyle/>
                    <a:p>
                      <a:pPr marL="317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 </a:t>
                      </a:r>
                      <a:endParaRPr lang="it-IT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40" marR="28575" marT="31750" marB="0" anchor="ctr"/>
                </a:tc>
                <a:tc>
                  <a:txBody>
                    <a:bodyPr/>
                    <a:lstStyle/>
                    <a:p>
                      <a:pPr marL="254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900">
                          <a:effectLst/>
                        </a:rPr>
                        <a:t> 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40" marR="28575" marT="31750" marB="0" anchor="ctr"/>
                </a:tc>
                <a:tc>
                  <a:txBody>
                    <a:bodyPr/>
                    <a:lstStyle/>
                    <a:p>
                      <a:pPr marL="254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 </a:t>
                      </a:r>
                      <a:endParaRPr lang="it-IT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40" marR="28575" marT="3175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900">
                          <a:effectLst/>
                        </a:rPr>
                        <a:t> 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40" marR="28575" marT="31750" marB="0" anchor="ctr"/>
                </a:tc>
                <a:tc>
                  <a:txBody>
                    <a:bodyPr/>
                    <a:lstStyle/>
                    <a:p>
                      <a:pPr marL="254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 </a:t>
                      </a:r>
                      <a:endParaRPr lang="it-IT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40" marR="28575" marT="31750" marB="0" anchor="ctr"/>
                </a:tc>
                <a:extLst>
                  <a:ext uri="{0D108BD9-81ED-4DB2-BD59-A6C34878D82A}">
                    <a16:rowId xmlns:a16="http://schemas.microsoft.com/office/drawing/2014/main" val="2649939088"/>
                  </a:ext>
                </a:extLst>
              </a:tr>
            </a:tbl>
          </a:graphicData>
        </a:graphic>
      </p:graphicFrame>
      <p:sp>
        <p:nvSpPr>
          <p:cNvPr id="7" name="Rettangolo 6"/>
          <p:cNvSpPr/>
          <p:nvPr/>
        </p:nvSpPr>
        <p:spPr>
          <a:xfrm>
            <a:off x="127000" y="497182"/>
            <a:ext cx="1021080" cy="282291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it-IT"/>
          </a:p>
        </p:txBody>
      </p:sp>
      <p:sp>
        <p:nvSpPr>
          <p:cNvPr id="9" name="Rettangolo 8"/>
          <p:cNvSpPr/>
          <p:nvPr/>
        </p:nvSpPr>
        <p:spPr>
          <a:xfrm>
            <a:off x="11005818" y="496418"/>
            <a:ext cx="1021080" cy="282291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67845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alpha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5187110"/>
              </p:ext>
            </p:extLst>
          </p:nvPr>
        </p:nvGraphicFramePr>
        <p:xfrm>
          <a:off x="-27296" y="1"/>
          <a:ext cx="12219296" cy="688523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721132">
                  <a:extLst>
                    <a:ext uri="{9D8B030D-6E8A-4147-A177-3AD203B41FA5}">
                      <a16:colId xmlns:a16="http://schemas.microsoft.com/office/drawing/2014/main" val="3329371362"/>
                    </a:ext>
                  </a:extLst>
                </a:gridCol>
                <a:gridCol w="708265">
                  <a:extLst>
                    <a:ext uri="{9D8B030D-6E8A-4147-A177-3AD203B41FA5}">
                      <a16:colId xmlns:a16="http://schemas.microsoft.com/office/drawing/2014/main" val="3895305731"/>
                    </a:ext>
                  </a:extLst>
                </a:gridCol>
                <a:gridCol w="601681">
                  <a:extLst>
                    <a:ext uri="{9D8B030D-6E8A-4147-A177-3AD203B41FA5}">
                      <a16:colId xmlns:a16="http://schemas.microsoft.com/office/drawing/2014/main" val="4124375805"/>
                    </a:ext>
                  </a:extLst>
                </a:gridCol>
                <a:gridCol w="691074">
                  <a:extLst>
                    <a:ext uri="{9D8B030D-6E8A-4147-A177-3AD203B41FA5}">
                      <a16:colId xmlns:a16="http://schemas.microsoft.com/office/drawing/2014/main" val="663280531"/>
                    </a:ext>
                  </a:extLst>
                </a:gridCol>
                <a:gridCol w="601681">
                  <a:extLst>
                    <a:ext uri="{9D8B030D-6E8A-4147-A177-3AD203B41FA5}">
                      <a16:colId xmlns:a16="http://schemas.microsoft.com/office/drawing/2014/main" val="695537731"/>
                    </a:ext>
                  </a:extLst>
                </a:gridCol>
                <a:gridCol w="687637">
                  <a:extLst>
                    <a:ext uri="{9D8B030D-6E8A-4147-A177-3AD203B41FA5}">
                      <a16:colId xmlns:a16="http://schemas.microsoft.com/office/drawing/2014/main" val="2079112172"/>
                    </a:ext>
                  </a:extLst>
                </a:gridCol>
                <a:gridCol w="655547">
                  <a:extLst>
                    <a:ext uri="{9D8B030D-6E8A-4147-A177-3AD203B41FA5}">
                      <a16:colId xmlns:a16="http://schemas.microsoft.com/office/drawing/2014/main" val="2533578429"/>
                    </a:ext>
                  </a:extLst>
                </a:gridCol>
                <a:gridCol w="678469">
                  <a:extLst>
                    <a:ext uri="{9D8B030D-6E8A-4147-A177-3AD203B41FA5}">
                      <a16:colId xmlns:a16="http://schemas.microsoft.com/office/drawing/2014/main" val="1422463257"/>
                    </a:ext>
                  </a:extLst>
                </a:gridCol>
                <a:gridCol w="652109">
                  <a:extLst>
                    <a:ext uri="{9D8B030D-6E8A-4147-A177-3AD203B41FA5}">
                      <a16:colId xmlns:a16="http://schemas.microsoft.com/office/drawing/2014/main" val="69553535"/>
                    </a:ext>
                  </a:extLst>
                </a:gridCol>
                <a:gridCol w="671241">
                  <a:extLst>
                    <a:ext uri="{9D8B030D-6E8A-4147-A177-3AD203B41FA5}">
                      <a16:colId xmlns:a16="http://schemas.microsoft.com/office/drawing/2014/main" val="479698863"/>
                    </a:ext>
                  </a:extLst>
                </a:gridCol>
                <a:gridCol w="550460">
                  <a:extLst>
                    <a:ext uri="{9D8B030D-6E8A-4147-A177-3AD203B41FA5}">
                      <a16:colId xmlns:a16="http://schemas.microsoft.com/office/drawing/2014/main" val="1817180975"/>
                    </a:ext>
                  </a:extLst>
                </a:gridCol>
              </a:tblGrid>
              <a:tr h="684095">
                <a:tc>
                  <a:txBody>
                    <a:bodyPr/>
                    <a:lstStyle/>
                    <a:p>
                      <a:pPr marL="254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240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ATTIVITA’</a:t>
                      </a:r>
                      <a:endParaRPr lang="it-IT" sz="2400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40" marR="28575" marT="31750" marB="0"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6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Rounded MT Bold" panose="020F0704030504030204" pitchFamily="34" charset="0"/>
                        </a:rPr>
                        <a:t>SET </a:t>
                      </a:r>
                      <a:endParaRPr lang="it-IT" sz="28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Rounded MT Bold" panose="020F07040305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40" marR="28575" marT="31750" marB="0"/>
                </a:tc>
                <a:tc>
                  <a:txBody>
                    <a:bodyPr/>
                    <a:lstStyle/>
                    <a:p>
                      <a:pPr marR="381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6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Rounded MT Bold" panose="020F0704030504030204" pitchFamily="34" charset="0"/>
                        </a:rPr>
                        <a:t> OTT </a:t>
                      </a:r>
                      <a:endParaRPr lang="it-IT" sz="28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Rounded MT Bold" panose="020F07040305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40" marR="28575" marT="3175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6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Rounded MT Bold" panose="020F0704030504030204" pitchFamily="34" charset="0"/>
                        </a:rPr>
                        <a:t> NOV </a:t>
                      </a:r>
                      <a:endParaRPr lang="it-IT" sz="28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Rounded MT Bold" panose="020F07040305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40" marR="28575" marT="31750" marB="0"/>
                </a:tc>
                <a:tc>
                  <a:txBody>
                    <a:bodyPr/>
                    <a:lstStyle/>
                    <a:p>
                      <a:pPr marR="3937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6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Rounded MT Bold" panose="020F0704030504030204" pitchFamily="34" charset="0"/>
                        </a:rPr>
                        <a:t> DIC </a:t>
                      </a:r>
                      <a:endParaRPr lang="it-IT" sz="28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Rounded MT Bold" panose="020F07040305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40" marR="28575" marT="3175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6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Rounded MT Bold" panose="020F0704030504030204" pitchFamily="34" charset="0"/>
                        </a:rPr>
                        <a:t> GEN </a:t>
                      </a:r>
                      <a:endParaRPr lang="it-IT" sz="28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Rounded MT Bold" panose="020F07040305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40" marR="28575" marT="3175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6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Rounded MT Bold" panose="020F0704030504030204" pitchFamily="34" charset="0"/>
                        </a:rPr>
                        <a:t> FEB </a:t>
                      </a:r>
                      <a:endParaRPr lang="it-IT" sz="28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Rounded MT Bold" panose="020F07040305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40" marR="28575" marT="3175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6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Rounded MT Bold" panose="020F0704030504030204" pitchFamily="34" charset="0"/>
                        </a:rPr>
                        <a:t> MAR </a:t>
                      </a:r>
                      <a:endParaRPr lang="it-IT" sz="28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Rounded MT Bold" panose="020F07040305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40" marR="28575" marT="31750" marB="0"/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6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Rounded MT Bold" panose="020F0704030504030204" pitchFamily="34" charset="0"/>
                        </a:rPr>
                        <a:t>APR </a:t>
                      </a:r>
                      <a:endParaRPr lang="it-IT" sz="28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Rounded MT Bold" panose="020F07040305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40" marR="28575" marT="3175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6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Rounded MT Bold" panose="020F0704030504030204" pitchFamily="34" charset="0"/>
                        </a:rPr>
                        <a:t> MAG </a:t>
                      </a:r>
                      <a:endParaRPr lang="it-IT" sz="28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Rounded MT Bold" panose="020F07040305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40" marR="28575" marT="31750" marB="0"/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6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Rounded MT Bold" panose="020F0704030504030204" pitchFamily="34" charset="0"/>
                        </a:rPr>
                        <a:t>GIU</a:t>
                      </a:r>
                      <a:endParaRPr lang="it-IT" sz="28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Rounded MT Bold" panose="020F07040305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40" marR="28575" marT="31750" marB="0"/>
                </a:tc>
                <a:extLst>
                  <a:ext uri="{0D108BD9-81ED-4DB2-BD59-A6C34878D82A}">
                    <a16:rowId xmlns:a16="http://schemas.microsoft.com/office/drawing/2014/main" val="1298394180"/>
                  </a:ext>
                </a:extLst>
              </a:tr>
              <a:tr h="504262">
                <a:tc>
                  <a:txBody>
                    <a:bodyPr/>
                    <a:lstStyle/>
                    <a:p>
                      <a:pPr marL="254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00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COSTITUZIONE DIPARTIMENTI </a:t>
                      </a:r>
                      <a:endParaRPr lang="it-IT" sz="2000" dirty="0" smtClean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40" marR="28575" marT="31750" marB="0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  <a:endParaRPr lang="it-IT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40" marR="28575" marT="31750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  <a:endParaRPr lang="it-IT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40" marR="28575" marT="31750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  <a:endParaRPr lang="it-IT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40" marR="28575" marT="31750" marB="0" anchor="ctr"/>
                </a:tc>
                <a:tc>
                  <a:txBody>
                    <a:bodyPr/>
                    <a:lstStyle/>
                    <a:p>
                      <a:pPr marL="127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900">
                          <a:effectLst/>
                        </a:rPr>
                        <a:t> 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40" marR="28575" marT="31750" marB="0" anchor="ctr"/>
                </a:tc>
                <a:tc>
                  <a:txBody>
                    <a:bodyPr/>
                    <a:lstStyle/>
                    <a:p>
                      <a:pPr marL="254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900">
                          <a:effectLst/>
                        </a:rPr>
                        <a:t> 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40" marR="28575" marT="31750" marB="0" anchor="ctr"/>
                </a:tc>
                <a:tc>
                  <a:txBody>
                    <a:bodyPr/>
                    <a:lstStyle/>
                    <a:p>
                      <a:pPr marL="317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900">
                          <a:effectLst/>
                        </a:rPr>
                        <a:t> 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40" marR="28575" marT="31750" marB="0" anchor="ctr"/>
                </a:tc>
                <a:tc>
                  <a:txBody>
                    <a:bodyPr/>
                    <a:lstStyle/>
                    <a:p>
                      <a:pPr marL="254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900">
                          <a:effectLst/>
                        </a:rPr>
                        <a:t> 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40" marR="28575" marT="31750" marB="0" anchor="ctr"/>
                </a:tc>
                <a:tc>
                  <a:txBody>
                    <a:bodyPr/>
                    <a:lstStyle/>
                    <a:p>
                      <a:pPr marL="254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900">
                          <a:effectLst/>
                        </a:rPr>
                        <a:t> 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40" marR="28575" marT="3175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900">
                          <a:effectLst/>
                        </a:rPr>
                        <a:t> 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40" marR="28575" marT="31750" marB="0" anchor="ctr"/>
                </a:tc>
                <a:tc>
                  <a:txBody>
                    <a:bodyPr/>
                    <a:lstStyle/>
                    <a:p>
                      <a:pPr marL="254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900">
                          <a:effectLst/>
                        </a:rPr>
                        <a:t> 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40" marR="28575" marT="31750" marB="0" anchor="ctr"/>
                </a:tc>
                <a:extLst>
                  <a:ext uri="{0D108BD9-81ED-4DB2-BD59-A6C34878D82A}">
                    <a16:rowId xmlns:a16="http://schemas.microsoft.com/office/drawing/2014/main" val="683995371"/>
                  </a:ext>
                </a:extLst>
              </a:tr>
              <a:tr h="511750">
                <a:tc>
                  <a:txBody>
                    <a:bodyPr/>
                    <a:lstStyle/>
                    <a:p>
                      <a:pPr marL="254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00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MONITORAGGIO PROGETTI AOF CURRICOLARE</a:t>
                      </a:r>
                      <a:endParaRPr lang="it-IT" sz="2000" dirty="0" smtClean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40" marR="28575" marT="31750" marB="0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  <a:endParaRPr lang="it-IT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40" marR="28575" marT="3175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  <a:endParaRPr lang="it-IT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40" marR="28575" marT="3175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  <a:endParaRPr lang="it-IT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40" marR="28575" marT="31750" marB="0" anchor="ctr"/>
                </a:tc>
                <a:tc>
                  <a:txBody>
                    <a:bodyPr/>
                    <a:lstStyle/>
                    <a:p>
                      <a:pPr marL="127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900">
                          <a:effectLst/>
                        </a:rPr>
                        <a:t> 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40" marR="28575" marT="31750" marB="0" anchor="ctr"/>
                </a:tc>
                <a:tc>
                  <a:txBody>
                    <a:bodyPr/>
                    <a:lstStyle/>
                    <a:p>
                      <a:pPr marL="254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900">
                          <a:effectLst/>
                        </a:rPr>
                        <a:t> 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40" marR="28575" marT="31750" marB="0" anchor="ctr"/>
                </a:tc>
                <a:tc>
                  <a:txBody>
                    <a:bodyPr/>
                    <a:lstStyle/>
                    <a:p>
                      <a:pPr marL="317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900">
                          <a:effectLst/>
                        </a:rPr>
                        <a:t> 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40" marR="28575" marT="31750" marB="0" anchor="ctr"/>
                </a:tc>
                <a:tc>
                  <a:txBody>
                    <a:bodyPr/>
                    <a:lstStyle/>
                    <a:p>
                      <a:pPr marL="254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900">
                          <a:effectLst/>
                        </a:rPr>
                        <a:t> 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40" marR="28575" marT="31750" marB="0" anchor="ctr"/>
                </a:tc>
                <a:tc>
                  <a:txBody>
                    <a:bodyPr/>
                    <a:lstStyle/>
                    <a:p>
                      <a:pPr marL="254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900">
                          <a:effectLst/>
                        </a:rPr>
                        <a:t> 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40" marR="28575" marT="3175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  <a:endParaRPr lang="it-IT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40" marR="28575" marT="31750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  <a:endParaRPr lang="it-IT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40" marR="28575" marT="31750" marB="0" anchor="ctr"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8264832"/>
                  </a:ext>
                </a:extLst>
              </a:tr>
              <a:tr h="451543">
                <a:tc>
                  <a:txBody>
                    <a:bodyPr/>
                    <a:lstStyle/>
                    <a:p>
                      <a:pPr marL="254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MONITORAGGIO PROGETTI AOF EXTRA-CURRICOLARE</a:t>
                      </a:r>
                      <a:endParaRPr lang="it-IT" sz="1800" dirty="0" smtClean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40" marR="28575" marT="31750" marB="0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  <a:endParaRPr lang="it-IT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40" marR="28575" marT="3175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  <a:endParaRPr lang="it-IT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40" marR="28575" marT="3175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900">
                          <a:effectLst/>
                        </a:rPr>
                        <a:t> 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40" marR="28575" marT="31750" marB="0" anchor="ctr"/>
                </a:tc>
                <a:tc>
                  <a:txBody>
                    <a:bodyPr/>
                    <a:lstStyle/>
                    <a:p>
                      <a:pPr marL="127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900">
                          <a:effectLst/>
                        </a:rPr>
                        <a:t> 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40" marR="28575" marT="31750" marB="0" anchor="ctr"/>
                </a:tc>
                <a:tc>
                  <a:txBody>
                    <a:bodyPr/>
                    <a:lstStyle/>
                    <a:p>
                      <a:pPr marL="254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900">
                          <a:effectLst/>
                        </a:rPr>
                        <a:t> 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40" marR="28575" marT="31750" marB="0" anchor="ctr"/>
                </a:tc>
                <a:tc>
                  <a:txBody>
                    <a:bodyPr/>
                    <a:lstStyle/>
                    <a:p>
                      <a:pPr marL="317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900">
                          <a:effectLst/>
                        </a:rPr>
                        <a:t> 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40" marR="28575" marT="31750" marB="0" anchor="ctr"/>
                </a:tc>
                <a:tc>
                  <a:txBody>
                    <a:bodyPr/>
                    <a:lstStyle/>
                    <a:p>
                      <a:pPr marL="254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900">
                          <a:effectLst/>
                        </a:rPr>
                        <a:t> 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40" marR="28575" marT="31750" marB="0" anchor="ctr"/>
                </a:tc>
                <a:tc>
                  <a:txBody>
                    <a:bodyPr/>
                    <a:lstStyle/>
                    <a:p>
                      <a:pPr marL="254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900">
                          <a:effectLst/>
                        </a:rPr>
                        <a:t> 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40" marR="28575" marT="3175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  <a:endParaRPr lang="it-IT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40" marR="28575" marT="31750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  <a:endParaRPr lang="it-IT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40" marR="28575" marT="31750" marB="0" anchor="ctr"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5371436"/>
                  </a:ext>
                </a:extLst>
              </a:tr>
              <a:tr h="756623">
                <a:tc>
                  <a:txBody>
                    <a:bodyPr/>
                    <a:lstStyle/>
                    <a:p>
                      <a:pPr marL="254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00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INCONTRI DIPARTIMENTALI PROGRAMMAZIONE </a:t>
                      </a:r>
                    </a:p>
                    <a:p>
                      <a:pPr marL="254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00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PROVE PARALLELE</a:t>
                      </a:r>
                      <a:endParaRPr lang="it-IT" sz="2000" dirty="0" smtClean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40" marR="28575" marT="31750" marB="0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 </a:t>
                      </a:r>
                      <a:endParaRPr lang="it-IT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40" marR="28575" marT="31750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 </a:t>
                      </a:r>
                      <a:endParaRPr lang="it-IT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40" marR="28575" marT="31750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 </a:t>
                      </a:r>
                      <a:endParaRPr lang="it-IT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40" marR="28575" marT="31750" marB="0" anchor="ctr"/>
                </a:tc>
                <a:tc>
                  <a:txBody>
                    <a:bodyPr/>
                    <a:lstStyle/>
                    <a:p>
                      <a:pPr marL="127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 </a:t>
                      </a:r>
                      <a:endParaRPr lang="it-IT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40" marR="28575" marT="31750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900">
                          <a:effectLst/>
                        </a:rPr>
                        <a:t> 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40" marR="28575" marT="31750" marB="0" anchor="ctr"/>
                </a:tc>
                <a:tc>
                  <a:txBody>
                    <a:bodyPr/>
                    <a:lstStyle/>
                    <a:p>
                      <a:pPr marL="317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900">
                          <a:effectLst/>
                        </a:rPr>
                        <a:t> 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40" marR="28575" marT="31750" marB="0" anchor="ctr"/>
                </a:tc>
                <a:tc>
                  <a:txBody>
                    <a:bodyPr/>
                    <a:lstStyle/>
                    <a:p>
                      <a:pPr marL="254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900">
                          <a:effectLst/>
                        </a:rPr>
                        <a:t> 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40" marR="28575" marT="31750" marB="0" anchor="ctr"/>
                </a:tc>
                <a:tc>
                  <a:txBody>
                    <a:bodyPr/>
                    <a:lstStyle/>
                    <a:p>
                      <a:pPr marL="254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 </a:t>
                      </a:r>
                      <a:endParaRPr lang="it-IT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40" marR="28575" marT="31750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 </a:t>
                      </a:r>
                      <a:endParaRPr lang="it-IT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40" marR="28575" marT="31750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900">
                          <a:effectLst/>
                        </a:rPr>
                        <a:t> 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40" marR="28575" marT="31750" marB="0" anchor="ctr"/>
                </a:tc>
                <a:extLst>
                  <a:ext uri="{0D108BD9-81ED-4DB2-BD59-A6C34878D82A}">
                    <a16:rowId xmlns:a16="http://schemas.microsoft.com/office/drawing/2014/main" val="2393233659"/>
                  </a:ext>
                </a:extLst>
              </a:tr>
              <a:tr h="481646">
                <a:tc>
                  <a:txBody>
                    <a:bodyPr/>
                    <a:lstStyle/>
                    <a:p>
                      <a:pPr marL="254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00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ATTIVITÀ DI RECUPERO E POTENZIAMENTO</a:t>
                      </a:r>
                      <a:endParaRPr lang="it-IT" sz="2000" dirty="0" smtClean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40" marR="28575" marT="31750" marB="0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900">
                          <a:effectLst/>
                        </a:rPr>
                        <a:t> 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40" marR="28575" marT="31750" marB="0" anchor="ctr"/>
                </a:tc>
                <a:tc>
                  <a:txBody>
                    <a:bodyPr/>
                    <a:lstStyle/>
                    <a:p>
                      <a:pPr marL="254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900">
                          <a:effectLst/>
                        </a:rPr>
                        <a:t> 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40" marR="28575" marT="31750" marB="0" anchor="ctr"/>
                </a:tc>
                <a:tc>
                  <a:txBody>
                    <a:bodyPr/>
                    <a:lstStyle/>
                    <a:p>
                      <a:pPr marL="317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900">
                          <a:effectLst/>
                        </a:rPr>
                        <a:t> 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40" marR="28575" marT="31750" marB="0" anchor="ctr"/>
                </a:tc>
                <a:tc>
                  <a:txBody>
                    <a:bodyPr/>
                    <a:lstStyle/>
                    <a:p>
                      <a:pPr marL="127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900">
                          <a:effectLst/>
                        </a:rPr>
                        <a:t> 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40" marR="28575" marT="31750" marB="0" anchor="ctr"/>
                </a:tc>
                <a:tc>
                  <a:txBody>
                    <a:bodyPr/>
                    <a:lstStyle/>
                    <a:p>
                      <a:pPr marL="254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  <a:endParaRPr lang="it-IT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40" marR="28575" marT="31750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  <a:endParaRPr lang="it-IT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40" marR="28575" marT="31750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  <a:endParaRPr lang="it-IT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40" marR="28575" marT="31750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  <a:endParaRPr lang="it-IT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40" marR="28575" marT="31750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  <a:endParaRPr lang="it-IT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40" marR="28575" marT="31750" marB="0" anchor="ctr"/>
                </a:tc>
                <a:tc>
                  <a:txBody>
                    <a:bodyPr/>
                    <a:lstStyle/>
                    <a:p>
                      <a:pPr marL="254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900">
                          <a:effectLst/>
                        </a:rPr>
                        <a:t> 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40" marR="28575" marT="31750" marB="0" anchor="ctr"/>
                </a:tc>
                <a:extLst>
                  <a:ext uri="{0D108BD9-81ED-4DB2-BD59-A6C34878D82A}">
                    <a16:rowId xmlns:a16="http://schemas.microsoft.com/office/drawing/2014/main" val="4082027158"/>
                  </a:ext>
                </a:extLst>
              </a:tr>
              <a:tr h="957354">
                <a:tc>
                  <a:txBody>
                    <a:bodyPr/>
                    <a:lstStyle/>
                    <a:p>
                      <a:pPr marL="254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00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CONFRONTO E DISCUSSIONE  IN SEDE COLLEGIALE DEGLI ESITI DELLE PROVE </a:t>
                      </a:r>
                    </a:p>
                    <a:p>
                      <a:pPr marL="254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(CONSIGLIO DI INTERCLASSE/CLASSE)  </a:t>
                      </a:r>
                      <a:endParaRPr lang="it-IT" sz="1600" dirty="0" smtClean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40" marR="28575" marT="31750" marB="0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  <a:endParaRPr lang="it-IT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40" marR="28575" marT="31750" marB="0" anchor="ctr"/>
                </a:tc>
                <a:tc>
                  <a:txBody>
                    <a:bodyPr/>
                    <a:lstStyle/>
                    <a:p>
                      <a:pPr marL="254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900">
                          <a:effectLst/>
                        </a:rPr>
                        <a:t> 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40" marR="28575" marT="31750" marB="0" anchor="ctr"/>
                </a:tc>
                <a:tc>
                  <a:txBody>
                    <a:bodyPr/>
                    <a:lstStyle/>
                    <a:p>
                      <a:pPr marL="317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  <a:endParaRPr lang="it-IT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40" marR="28575" marT="31750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900">
                          <a:effectLst/>
                        </a:rPr>
                        <a:t> 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40" marR="28575" marT="31750" marB="0" anchor="ctr"/>
                </a:tc>
                <a:tc>
                  <a:txBody>
                    <a:bodyPr/>
                    <a:lstStyle/>
                    <a:p>
                      <a:pPr marL="254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900">
                          <a:effectLst/>
                        </a:rPr>
                        <a:t> 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40" marR="28575" marT="31750" marB="0" anchor="ctr"/>
                </a:tc>
                <a:tc>
                  <a:txBody>
                    <a:bodyPr/>
                    <a:lstStyle/>
                    <a:p>
                      <a:pPr marL="317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  <a:endParaRPr lang="it-IT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40" marR="28575" marT="31750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900">
                          <a:effectLst/>
                        </a:rPr>
                        <a:t> 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40" marR="28575" marT="31750" marB="0" anchor="ctr"/>
                </a:tc>
                <a:tc>
                  <a:txBody>
                    <a:bodyPr/>
                    <a:lstStyle/>
                    <a:p>
                      <a:pPr marL="254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  <a:endParaRPr lang="it-IT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40" marR="28575" marT="31750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900">
                          <a:effectLst/>
                        </a:rPr>
                        <a:t> 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40" marR="28575" marT="31750" marB="0" anchor="ctr"/>
                </a:tc>
                <a:tc>
                  <a:txBody>
                    <a:bodyPr/>
                    <a:lstStyle/>
                    <a:p>
                      <a:pPr marL="254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900">
                          <a:effectLst/>
                        </a:rPr>
                        <a:t> 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40" marR="28575" marT="31750" marB="0" anchor="ctr"/>
                </a:tc>
                <a:extLst>
                  <a:ext uri="{0D108BD9-81ED-4DB2-BD59-A6C34878D82A}">
                    <a16:rowId xmlns:a16="http://schemas.microsoft.com/office/drawing/2014/main" val="2717519530"/>
                  </a:ext>
                </a:extLst>
              </a:tr>
              <a:tr h="885126">
                <a:tc>
                  <a:txBody>
                    <a:bodyPr/>
                    <a:lstStyle/>
                    <a:p>
                      <a:pPr marL="254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ELABORAZIONE E SOMMINISTRAZIONE DI PROVE MATEMATICA E ITALIANO</a:t>
                      </a:r>
                      <a:r>
                        <a:rPr lang="it-IT" sz="1800" baseline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 NEL</a:t>
                      </a:r>
                      <a:r>
                        <a:rPr lang="it-IT" sz="180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LE CLASSI CHE FANNO ATTIVITÀ DI RECUPERO  </a:t>
                      </a:r>
                      <a:endParaRPr lang="it-IT" sz="1800" dirty="0" smtClean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40" marR="28575" marT="31750" marB="0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  <a:endParaRPr lang="it-IT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40" marR="28575" marT="31750" marB="0" anchor="ctr"/>
                </a:tc>
                <a:tc>
                  <a:txBody>
                    <a:bodyPr/>
                    <a:lstStyle/>
                    <a:p>
                      <a:pPr marL="254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  <a:endParaRPr lang="it-IT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40" marR="28575" marT="31750" marB="0" anchor="ctr"/>
                </a:tc>
                <a:tc>
                  <a:txBody>
                    <a:bodyPr/>
                    <a:lstStyle/>
                    <a:p>
                      <a:pPr marL="317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900">
                          <a:effectLst/>
                        </a:rPr>
                        <a:t> 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40" marR="28575" marT="31750" marB="0" anchor="ctr"/>
                </a:tc>
                <a:tc>
                  <a:txBody>
                    <a:bodyPr/>
                    <a:lstStyle/>
                    <a:p>
                      <a:pPr marL="127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900">
                          <a:effectLst/>
                        </a:rPr>
                        <a:t> 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40" marR="28575" marT="31750" marB="0" anchor="ctr"/>
                </a:tc>
                <a:tc>
                  <a:txBody>
                    <a:bodyPr/>
                    <a:lstStyle/>
                    <a:p>
                      <a:pPr marL="254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  <a:endParaRPr lang="it-IT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40" marR="28575" marT="31750" marB="0" anchor="ctr"/>
                </a:tc>
                <a:tc>
                  <a:txBody>
                    <a:bodyPr/>
                    <a:lstStyle/>
                    <a:p>
                      <a:pPr marL="317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  <a:endParaRPr lang="it-IT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40" marR="28575" marT="31750" marB="0" anchor="ctr"/>
                </a:tc>
                <a:tc>
                  <a:txBody>
                    <a:bodyPr/>
                    <a:lstStyle/>
                    <a:p>
                      <a:pPr marL="254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  <a:endParaRPr lang="it-IT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40" marR="28575" marT="31750" marB="0" anchor="ctr"/>
                </a:tc>
                <a:tc>
                  <a:txBody>
                    <a:bodyPr/>
                    <a:lstStyle/>
                    <a:p>
                      <a:pPr marL="254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  <a:endParaRPr lang="it-IT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40" marR="28575" marT="31750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  <a:endParaRPr lang="it-IT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40" marR="28575" marT="31750" marB="0" anchor="ctr"/>
                </a:tc>
                <a:tc>
                  <a:txBody>
                    <a:bodyPr/>
                    <a:lstStyle/>
                    <a:p>
                      <a:pPr marL="254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  <a:endParaRPr lang="it-IT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40" marR="28575" marT="31750" marB="0" anchor="ctr"/>
                </a:tc>
                <a:extLst>
                  <a:ext uri="{0D108BD9-81ED-4DB2-BD59-A6C34878D82A}">
                    <a16:rowId xmlns:a16="http://schemas.microsoft.com/office/drawing/2014/main" val="2175800160"/>
                  </a:ext>
                </a:extLst>
              </a:tr>
              <a:tr h="847267">
                <a:tc>
                  <a:txBody>
                    <a:bodyPr/>
                    <a:lstStyle/>
                    <a:p>
                      <a:pPr marL="254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00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PROMOZIONE ALL’INTERNO DELL’I.C.</a:t>
                      </a:r>
                    </a:p>
                    <a:p>
                      <a:pPr marL="254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00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 DI CORSI DI FORMAZIONE </a:t>
                      </a:r>
                      <a:endParaRPr lang="it-IT" sz="2000" dirty="0" smtClean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40" marR="28575" marT="31750" marB="0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it-IT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40" marR="28575" marT="3175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it-IT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40" marR="28575" marT="3175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it-IT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40" marR="28575" marT="3175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it-IT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40" marR="28575" marT="3175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it-IT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40" marR="28575" marT="3175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it-IT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40" marR="28575" marT="3175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it-IT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40" marR="28575" marT="3175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it-IT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40" marR="28575" marT="3175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it-IT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40" marR="28575" marT="3175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it-IT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40" marR="28575" marT="31750" marB="0" anchor="ctr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4948788"/>
                  </a:ext>
                </a:extLst>
              </a:tr>
              <a:tr h="798261">
                <a:tc>
                  <a:txBody>
                    <a:bodyPr/>
                    <a:lstStyle/>
                    <a:p>
                      <a:pPr marL="254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000" b="1" kern="120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CORSI DI FORMAZIONE ORGANIZZATI </a:t>
                      </a:r>
                    </a:p>
                    <a:p>
                      <a:pPr marL="254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000" b="1" kern="120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DA ALTRI ISTITUTI O ENTI TERRITORIALI </a:t>
                      </a:r>
                      <a:endParaRPr lang="it-IT" sz="2000" dirty="0" smtClean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40" marR="28575" marT="31750" marB="0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it-IT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40" marR="28575" marT="31750" marB="0" anchor="ctr"/>
                </a:tc>
                <a:tc>
                  <a:txBody>
                    <a:bodyPr/>
                    <a:lstStyle/>
                    <a:p>
                      <a:pPr marL="254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it-IT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40" marR="28575" marT="31750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it-IT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40" marR="28575" marT="31750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it-IT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40" marR="28575" marT="31750" marB="0" anchor="ctr"/>
                </a:tc>
                <a:tc>
                  <a:txBody>
                    <a:bodyPr/>
                    <a:lstStyle/>
                    <a:p>
                      <a:pPr marL="254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it-IT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40" marR="28575" marT="31750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it-IT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40" marR="28575" marT="31750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it-IT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40" marR="28575" marT="31750" marB="0" anchor="ctr"/>
                </a:tc>
                <a:tc>
                  <a:txBody>
                    <a:bodyPr/>
                    <a:lstStyle/>
                    <a:p>
                      <a:pPr marL="254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it-IT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40" marR="28575" marT="3175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it-IT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40" marR="28575" marT="31750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it-IT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40" marR="28575" marT="31750" marB="0" anchor="ctr"/>
                </a:tc>
                <a:extLst>
                  <a:ext uri="{0D108BD9-81ED-4DB2-BD59-A6C34878D82A}">
                    <a16:rowId xmlns:a16="http://schemas.microsoft.com/office/drawing/2014/main" val="37858011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5351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alpha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6847509"/>
              </p:ext>
            </p:extLst>
          </p:nvPr>
        </p:nvGraphicFramePr>
        <p:xfrm>
          <a:off x="-27296" y="0"/>
          <a:ext cx="12219296" cy="685799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721132">
                  <a:extLst>
                    <a:ext uri="{9D8B030D-6E8A-4147-A177-3AD203B41FA5}">
                      <a16:colId xmlns:a16="http://schemas.microsoft.com/office/drawing/2014/main" val="3329371362"/>
                    </a:ext>
                  </a:extLst>
                </a:gridCol>
                <a:gridCol w="708265">
                  <a:extLst>
                    <a:ext uri="{9D8B030D-6E8A-4147-A177-3AD203B41FA5}">
                      <a16:colId xmlns:a16="http://schemas.microsoft.com/office/drawing/2014/main" val="3895305731"/>
                    </a:ext>
                  </a:extLst>
                </a:gridCol>
                <a:gridCol w="601681">
                  <a:extLst>
                    <a:ext uri="{9D8B030D-6E8A-4147-A177-3AD203B41FA5}">
                      <a16:colId xmlns:a16="http://schemas.microsoft.com/office/drawing/2014/main" val="4124375805"/>
                    </a:ext>
                  </a:extLst>
                </a:gridCol>
                <a:gridCol w="691074">
                  <a:extLst>
                    <a:ext uri="{9D8B030D-6E8A-4147-A177-3AD203B41FA5}">
                      <a16:colId xmlns:a16="http://schemas.microsoft.com/office/drawing/2014/main" val="663280531"/>
                    </a:ext>
                  </a:extLst>
                </a:gridCol>
                <a:gridCol w="601681">
                  <a:extLst>
                    <a:ext uri="{9D8B030D-6E8A-4147-A177-3AD203B41FA5}">
                      <a16:colId xmlns:a16="http://schemas.microsoft.com/office/drawing/2014/main" val="695537731"/>
                    </a:ext>
                  </a:extLst>
                </a:gridCol>
                <a:gridCol w="687637">
                  <a:extLst>
                    <a:ext uri="{9D8B030D-6E8A-4147-A177-3AD203B41FA5}">
                      <a16:colId xmlns:a16="http://schemas.microsoft.com/office/drawing/2014/main" val="2079112172"/>
                    </a:ext>
                  </a:extLst>
                </a:gridCol>
                <a:gridCol w="655547">
                  <a:extLst>
                    <a:ext uri="{9D8B030D-6E8A-4147-A177-3AD203B41FA5}">
                      <a16:colId xmlns:a16="http://schemas.microsoft.com/office/drawing/2014/main" val="2533578429"/>
                    </a:ext>
                  </a:extLst>
                </a:gridCol>
                <a:gridCol w="678469">
                  <a:extLst>
                    <a:ext uri="{9D8B030D-6E8A-4147-A177-3AD203B41FA5}">
                      <a16:colId xmlns:a16="http://schemas.microsoft.com/office/drawing/2014/main" val="1422463257"/>
                    </a:ext>
                  </a:extLst>
                </a:gridCol>
                <a:gridCol w="652109">
                  <a:extLst>
                    <a:ext uri="{9D8B030D-6E8A-4147-A177-3AD203B41FA5}">
                      <a16:colId xmlns:a16="http://schemas.microsoft.com/office/drawing/2014/main" val="69553535"/>
                    </a:ext>
                  </a:extLst>
                </a:gridCol>
                <a:gridCol w="648677">
                  <a:extLst>
                    <a:ext uri="{9D8B030D-6E8A-4147-A177-3AD203B41FA5}">
                      <a16:colId xmlns:a16="http://schemas.microsoft.com/office/drawing/2014/main" val="479698863"/>
                    </a:ext>
                  </a:extLst>
                </a:gridCol>
                <a:gridCol w="573024">
                  <a:extLst>
                    <a:ext uri="{9D8B030D-6E8A-4147-A177-3AD203B41FA5}">
                      <a16:colId xmlns:a16="http://schemas.microsoft.com/office/drawing/2014/main" val="1817180975"/>
                    </a:ext>
                  </a:extLst>
                </a:gridCol>
              </a:tblGrid>
              <a:tr h="1156775">
                <a:tc>
                  <a:txBody>
                    <a:bodyPr/>
                    <a:lstStyle/>
                    <a:p>
                      <a:pPr marL="254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80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ATTIVITA’</a:t>
                      </a:r>
                    </a:p>
                    <a:p>
                      <a:pPr marL="254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it-IT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40" marR="28575" marT="31750" marB="0"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3937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6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Rounded MT Bold" panose="020F0704030504030204" pitchFamily="34" charset="0"/>
                        </a:rPr>
                        <a:t> SET </a:t>
                      </a:r>
                      <a:endParaRPr lang="it-IT" sz="28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Rounded MT Bold" panose="020F07040305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40" marR="28575" marT="31750" marB="0" anchor="ctr"/>
                </a:tc>
                <a:tc>
                  <a:txBody>
                    <a:bodyPr/>
                    <a:lstStyle/>
                    <a:p>
                      <a:pPr marR="381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6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Rounded MT Bold" panose="020F0704030504030204" pitchFamily="34" charset="0"/>
                        </a:rPr>
                        <a:t> OTT </a:t>
                      </a:r>
                      <a:endParaRPr lang="it-IT" sz="28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Rounded MT Bold" panose="020F07040305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40" marR="28575" marT="3175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6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Rounded MT Bold" panose="020F0704030504030204" pitchFamily="34" charset="0"/>
                        </a:rPr>
                        <a:t> NOV </a:t>
                      </a:r>
                      <a:endParaRPr lang="it-IT" sz="28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Rounded MT Bold" panose="020F07040305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40" marR="28575" marT="31750" marB="0" anchor="ctr"/>
                </a:tc>
                <a:tc>
                  <a:txBody>
                    <a:bodyPr/>
                    <a:lstStyle/>
                    <a:p>
                      <a:pPr marR="3937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6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Rounded MT Bold" panose="020F0704030504030204" pitchFamily="34" charset="0"/>
                        </a:rPr>
                        <a:t> DIC </a:t>
                      </a:r>
                      <a:endParaRPr lang="it-IT" sz="28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Rounded MT Bold" panose="020F07040305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40" marR="28575" marT="3175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6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Rounded MT Bold" panose="020F0704030504030204" pitchFamily="34" charset="0"/>
                        </a:rPr>
                        <a:t> GEN </a:t>
                      </a:r>
                      <a:endParaRPr lang="it-IT" sz="28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Rounded MT Bold" panose="020F07040305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40" marR="28575" marT="3175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6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Rounded MT Bold" panose="020F0704030504030204" pitchFamily="34" charset="0"/>
                        </a:rPr>
                        <a:t> FEB </a:t>
                      </a:r>
                      <a:endParaRPr lang="it-IT" sz="28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Rounded MT Bold" panose="020F07040305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40" marR="28575" marT="3175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6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Rounded MT Bold" panose="020F0704030504030204" pitchFamily="34" charset="0"/>
                        </a:rPr>
                        <a:t> MAR </a:t>
                      </a:r>
                      <a:endParaRPr lang="it-IT" sz="28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Rounded MT Bold" panose="020F07040305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40" marR="28575" marT="31750" marB="0" anchor="ctr"/>
                </a:tc>
                <a:tc>
                  <a:txBody>
                    <a:bodyPr/>
                    <a:lstStyle/>
                    <a:p>
                      <a:pPr marR="4064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6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Rounded MT Bold" panose="020F0704030504030204" pitchFamily="34" charset="0"/>
                        </a:rPr>
                        <a:t> APR </a:t>
                      </a:r>
                      <a:endParaRPr lang="it-IT" sz="28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Rounded MT Bold" panose="020F07040305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40" marR="28575" marT="3175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6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Rounded MT Bold" panose="020F0704030504030204" pitchFamily="34" charset="0"/>
                        </a:rPr>
                        <a:t> MAG </a:t>
                      </a:r>
                      <a:endParaRPr lang="it-IT" sz="28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Rounded MT Bold" panose="020F07040305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40" marR="28575" marT="31750" marB="0" anchor="ctr"/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6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Rounded MT Bold" panose="020F0704030504030204" pitchFamily="34" charset="0"/>
                        </a:rPr>
                        <a:t>GIU</a:t>
                      </a:r>
                      <a:endParaRPr lang="it-IT" sz="28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Rounded MT Bold" panose="020F07040305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40" marR="28575" marT="31750" marB="0" anchor="ctr"/>
                </a:tc>
                <a:extLst>
                  <a:ext uri="{0D108BD9-81ED-4DB2-BD59-A6C34878D82A}">
                    <a16:rowId xmlns:a16="http://schemas.microsoft.com/office/drawing/2014/main" val="1298394180"/>
                  </a:ext>
                </a:extLst>
              </a:tr>
              <a:tr h="2168656"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240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ORIENTAMENTO IN ENTRATA E IN USCITA DELL’ISTITUTO: OPEN DAY, ORIENTAMENTO IN USCITA PER LE CLASSI TERZE DELLA SCUOLA SECONDARIA I GRADO</a:t>
                      </a:r>
                      <a:endParaRPr lang="it-IT" sz="4000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40" marR="28575" marT="31750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  <a:endParaRPr lang="it-IT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40" marR="28575" marT="3175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  <a:endParaRPr lang="it-IT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40" marR="28575" marT="3175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  <a:endParaRPr lang="it-IT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40" marR="28575" marT="3175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  <a:endParaRPr lang="it-IT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40" marR="28575" marT="31750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  <a:endParaRPr lang="it-IT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40" marR="28575" marT="3175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  <a:endParaRPr lang="it-IT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40" marR="28575" marT="3175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  <a:endParaRPr lang="it-IT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40" marR="28575" marT="3175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  <a:endParaRPr lang="it-IT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40" marR="28575" marT="3175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  <a:endParaRPr lang="it-IT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40" marR="28575" marT="31750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  <a:endParaRPr lang="it-IT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40" marR="28575" marT="31750" marB="0" anchor="ctr"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3995371"/>
                  </a:ext>
                </a:extLst>
              </a:tr>
              <a:tr h="1894402">
                <a:tc>
                  <a:txBody>
                    <a:bodyPr/>
                    <a:lstStyle/>
                    <a:p>
                      <a:pPr marL="254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40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PREPARAZIONE DI PROVE AUTENTICHE E/O DI REALTÀ PER LA VALUTAZIONE DELLE COMPETENZE </a:t>
                      </a:r>
                    </a:p>
                    <a:p>
                      <a:pPr marL="254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40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NEGLI ORDINI DI SCUOLA</a:t>
                      </a:r>
                      <a:endParaRPr lang="it-IT" sz="4000" dirty="0" smtClean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40" marR="28575" marT="31750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  <a:endParaRPr lang="it-IT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40" marR="28575" marT="3175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  <a:endParaRPr lang="it-IT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40" marR="28575" marT="31750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  <a:endParaRPr lang="it-IT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40" marR="28575" marT="31750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  <a:endParaRPr lang="it-IT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40" marR="28575" marT="31750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  <a:endParaRPr lang="it-IT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40" marR="28575" marT="3175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  <a:endParaRPr lang="it-IT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40" marR="28575" marT="3175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  <a:endParaRPr lang="it-IT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40" marR="28575" marT="31750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  <a:endParaRPr lang="it-IT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40" marR="28575" marT="31750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  <a:endParaRPr lang="it-IT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40" marR="28575" marT="31750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  <a:endParaRPr lang="it-IT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40" marR="28575" marT="3175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8264832"/>
                  </a:ext>
                </a:extLst>
              </a:tr>
              <a:tr h="763541">
                <a:tc>
                  <a:txBody>
                    <a:bodyPr/>
                    <a:lstStyle/>
                    <a:p>
                      <a:pPr marL="254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40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RUBRICHE  DI VALUTAZIONE CONDIVISE</a:t>
                      </a:r>
                      <a:endParaRPr lang="it-IT" sz="4000" dirty="0" smtClean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40" marR="28575" marT="31750" marB="0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  <a:endParaRPr lang="it-IT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40" marR="28575" marT="3175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  <a:endParaRPr lang="it-IT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40" marR="28575" marT="3175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  <a:endParaRPr lang="it-IT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40" marR="28575" marT="3175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  <a:endParaRPr lang="it-IT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40" marR="28575" marT="3175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  <a:endParaRPr lang="it-IT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40" marR="28575" marT="31750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  <a:endParaRPr lang="it-IT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40" marR="28575" marT="3175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  <a:endParaRPr lang="it-IT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40" marR="28575" marT="3175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  <a:endParaRPr lang="it-IT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40" marR="28575" marT="3175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  <a:endParaRPr lang="it-IT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40" marR="28575" marT="31750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  <a:endParaRPr lang="it-IT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40" marR="28575" marT="31750" marB="0" anchor="ctr"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5371436"/>
                  </a:ext>
                </a:extLst>
              </a:tr>
              <a:tr h="874625">
                <a:tc>
                  <a:txBody>
                    <a:bodyPr/>
                    <a:lstStyle/>
                    <a:p>
                      <a:pPr marL="254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240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CERTIFICAZIONI LINGUISTICHE </a:t>
                      </a:r>
                      <a:endParaRPr lang="it-IT" sz="4000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40" marR="28575" marT="31750" marB="0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 </a:t>
                      </a:r>
                      <a:endParaRPr lang="it-IT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40" marR="28575" marT="3175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 </a:t>
                      </a:r>
                      <a:endParaRPr lang="it-IT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40" marR="28575" marT="3175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 </a:t>
                      </a:r>
                      <a:endParaRPr lang="it-IT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40" marR="28575" marT="3175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 </a:t>
                      </a:r>
                      <a:endParaRPr lang="it-IT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40" marR="28575" marT="3175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 </a:t>
                      </a:r>
                      <a:endParaRPr lang="it-IT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40" marR="28575" marT="3175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 </a:t>
                      </a:r>
                      <a:endParaRPr lang="it-IT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40" marR="28575" marT="3175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 </a:t>
                      </a:r>
                      <a:endParaRPr lang="it-IT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40" marR="28575" marT="3175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 </a:t>
                      </a:r>
                      <a:endParaRPr lang="it-IT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40" marR="28575" marT="3175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 </a:t>
                      </a:r>
                      <a:endParaRPr lang="it-IT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40" marR="28575" marT="31750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 </a:t>
                      </a:r>
                      <a:endParaRPr lang="it-IT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40" marR="28575" marT="3175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32336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11678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106064"/>
              </p:ext>
            </p:extLst>
          </p:nvPr>
        </p:nvGraphicFramePr>
        <p:xfrm>
          <a:off x="-2" y="0"/>
          <a:ext cx="12192002" cy="685800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708355">
                  <a:extLst>
                    <a:ext uri="{9D8B030D-6E8A-4147-A177-3AD203B41FA5}">
                      <a16:colId xmlns:a16="http://schemas.microsoft.com/office/drawing/2014/main" val="2217058247"/>
                    </a:ext>
                  </a:extLst>
                </a:gridCol>
                <a:gridCol w="706683">
                  <a:extLst>
                    <a:ext uri="{9D8B030D-6E8A-4147-A177-3AD203B41FA5}">
                      <a16:colId xmlns:a16="http://schemas.microsoft.com/office/drawing/2014/main" val="3072987502"/>
                    </a:ext>
                  </a:extLst>
                </a:gridCol>
                <a:gridCol w="600337">
                  <a:extLst>
                    <a:ext uri="{9D8B030D-6E8A-4147-A177-3AD203B41FA5}">
                      <a16:colId xmlns:a16="http://schemas.microsoft.com/office/drawing/2014/main" val="1129898466"/>
                    </a:ext>
                  </a:extLst>
                </a:gridCol>
                <a:gridCol w="689531">
                  <a:extLst>
                    <a:ext uri="{9D8B030D-6E8A-4147-A177-3AD203B41FA5}">
                      <a16:colId xmlns:a16="http://schemas.microsoft.com/office/drawing/2014/main" val="1190226526"/>
                    </a:ext>
                  </a:extLst>
                </a:gridCol>
                <a:gridCol w="600337">
                  <a:extLst>
                    <a:ext uri="{9D8B030D-6E8A-4147-A177-3AD203B41FA5}">
                      <a16:colId xmlns:a16="http://schemas.microsoft.com/office/drawing/2014/main" val="3645124478"/>
                    </a:ext>
                  </a:extLst>
                </a:gridCol>
                <a:gridCol w="686100">
                  <a:extLst>
                    <a:ext uri="{9D8B030D-6E8A-4147-A177-3AD203B41FA5}">
                      <a16:colId xmlns:a16="http://schemas.microsoft.com/office/drawing/2014/main" val="419792674"/>
                    </a:ext>
                  </a:extLst>
                </a:gridCol>
                <a:gridCol w="654083">
                  <a:extLst>
                    <a:ext uri="{9D8B030D-6E8A-4147-A177-3AD203B41FA5}">
                      <a16:colId xmlns:a16="http://schemas.microsoft.com/office/drawing/2014/main" val="2105610366"/>
                    </a:ext>
                  </a:extLst>
                </a:gridCol>
                <a:gridCol w="676953">
                  <a:extLst>
                    <a:ext uri="{9D8B030D-6E8A-4147-A177-3AD203B41FA5}">
                      <a16:colId xmlns:a16="http://schemas.microsoft.com/office/drawing/2014/main" val="451657219"/>
                    </a:ext>
                  </a:extLst>
                </a:gridCol>
                <a:gridCol w="650652">
                  <a:extLst>
                    <a:ext uri="{9D8B030D-6E8A-4147-A177-3AD203B41FA5}">
                      <a16:colId xmlns:a16="http://schemas.microsoft.com/office/drawing/2014/main" val="3862444991"/>
                    </a:ext>
                  </a:extLst>
                </a:gridCol>
                <a:gridCol w="621563">
                  <a:extLst>
                    <a:ext uri="{9D8B030D-6E8A-4147-A177-3AD203B41FA5}">
                      <a16:colId xmlns:a16="http://schemas.microsoft.com/office/drawing/2014/main" val="758695569"/>
                    </a:ext>
                  </a:extLst>
                </a:gridCol>
                <a:gridCol w="597408">
                  <a:extLst>
                    <a:ext uri="{9D8B030D-6E8A-4147-A177-3AD203B41FA5}">
                      <a16:colId xmlns:a16="http://schemas.microsoft.com/office/drawing/2014/main" val="78636908"/>
                    </a:ext>
                  </a:extLst>
                </a:gridCol>
              </a:tblGrid>
              <a:tr h="1111478">
                <a:tc>
                  <a:txBody>
                    <a:bodyPr/>
                    <a:lstStyle/>
                    <a:p>
                      <a:pPr marL="254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240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ATTIVITA’</a:t>
                      </a:r>
                      <a:endParaRPr lang="it-IT" sz="2400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40" marR="28575" marT="31750" marB="0"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3937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6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Rounded MT Bold" panose="020F0704030504030204" pitchFamily="34" charset="0"/>
                        </a:rPr>
                        <a:t> </a:t>
                      </a:r>
                      <a:endParaRPr lang="it-IT" sz="2800" b="1" dirty="0" smtClean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Rounded MT Bold" panose="020F0704030504030204" pitchFamily="34" charset="0"/>
                      </a:endParaRPr>
                    </a:p>
                    <a:p>
                      <a:pPr marL="127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6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Rounded MT Bold" panose="020F0704030504030204" pitchFamily="34" charset="0"/>
                        </a:rPr>
                        <a:t>SET </a:t>
                      </a:r>
                      <a:endParaRPr lang="it-IT" sz="28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Rounded MT Bold" panose="020F07040305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40" marR="28575" marT="3175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381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6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Rounded MT Bold" panose="020F0704030504030204" pitchFamily="34" charset="0"/>
                        </a:rPr>
                        <a:t> </a:t>
                      </a:r>
                      <a:endParaRPr lang="it-IT" sz="2800" b="1" dirty="0" smtClean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Rounded MT Bold" panose="020F0704030504030204" pitchFamily="34" charset="0"/>
                      </a:endParaRPr>
                    </a:p>
                    <a:p>
                      <a:pPr marL="254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6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Rounded MT Bold" panose="020F0704030504030204" pitchFamily="34" charset="0"/>
                        </a:rPr>
                        <a:t>OTT </a:t>
                      </a:r>
                      <a:endParaRPr lang="it-IT" sz="28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Rounded MT Bold" panose="020F07040305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40" marR="28575" marT="3175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6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Rounded MT Bold" panose="020F0704030504030204" pitchFamily="34" charset="0"/>
                        </a:rPr>
                        <a:t> </a:t>
                      </a:r>
                      <a:endParaRPr lang="it-IT" sz="2800" b="1" dirty="0" smtClean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Rounded MT Bold" panose="020F0704030504030204" pitchFamily="34" charset="0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6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Rounded MT Bold" panose="020F0704030504030204" pitchFamily="34" charset="0"/>
                        </a:rPr>
                        <a:t>NOV </a:t>
                      </a:r>
                      <a:endParaRPr lang="it-IT" sz="28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Rounded MT Bold" panose="020F07040305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40" marR="28575" marT="3175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3937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6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Rounded MT Bold" panose="020F0704030504030204" pitchFamily="34" charset="0"/>
                        </a:rPr>
                        <a:t> </a:t>
                      </a:r>
                      <a:endParaRPr lang="it-IT" sz="2800" b="1" dirty="0" smtClean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Rounded MT Bold" panose="020F0704030504030204" pitchFamily="34" charset="0"/>
                      </a:endParaRPr>
                    </a:p>
                    <a:p>
                      <a:pPr marL="127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6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Rounded MT Bold" panose="020F0704030504030204" pitchFamily="34" charset="0"/>
                        </a:rPr>
                        <a:t>DIC </a:t>
                      </a:r>
                      <a:endParaRPr lang="it-IT" sz="28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Rounded MT Bold" panose="020F07040305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40" marR="28575" marT="3175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6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Rounded MT Bold" panose="020F0704030504030204" pitchFamily="34" charset="0"/>
                        </a:rPr>
                        <a:t> </a:t>
                      </a:r>
                      <a:endParaRPr lang="it-IT" sz="2800" b="1" dirty="0" smtClean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Rounded MT Bold" panose="020F0704030504030204" pitchFamily="34" charset="0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6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Rounded MT Bold" panose="020F0704030504030204" pitchFamily="34" charset="0"/>
                        </a:rPr>
                        <a:t> GEN </a:t>
                      </a:r>
                      <a:endParaRPr lang="it-IT" sz="28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Rounded MT Bold" panose="020F07040305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40" marR="28575" marT="3175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6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Rounded MT Bold" panose="020F0704030504030204" pitchFamily="34" charset="0"/>
                        </a:rPr>
                        <a:t> </a:t>
                      </a:r>
                      <a:endParaRPr lang="it-IT" sz="2800" b="1" dirty="0" smtClean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Rounded MT Bold" panose="020F0704030504030204" pitchFamily="34" charset="0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6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Rounded MT Bold" panose="020F0704030504030204" pitchFamily="34" charset="0"/>
                        </a:rPr>
                        <a:t>FEB </a:t>
                      </a:r>
                      <a:endParaRPr lang="it-IT" sz="28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Rounded MT Bold" panose="020F07040305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40" marR="28575" marT="3175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6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Rounded MT Bold" panose="020F0704030504030204" pitchFamily="34" charset="0"/>
                        </a:rPr>
                        <a:t> </a:t>
                      </a:r>
                      <a:endParaRPr lang="it-IT" sz="2800" b="1" dirty="0" smtClean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Rounded MT Bold" panose="020F0704030504030204" pitchFamily="34" charset="0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6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Rounded MT Bold" panose="020F0704030504030204" pitchFamily="34" charset="0"/>
                        </a:rPr>
                        <a:t> MAR </a:t>
                      </a:r>
                      <a:endParaRPr lang="it-IT" sz="28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Rounded MT Bold" panose="020F07040305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40" marR="28575" marT="3175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4064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6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Rounded MT Bold" panose="020F0704030504030204" pitchFamily="34" charset="0"/>
                        </a:rPr>
                        <a:t> </a:t>
                      </a:r>
                      <a:endParaRPr lang="it-IT" sz="2800" b="1" dirty="0" smtClean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Rounded MT Bold" panose="020F0704030504030204" pitchFamily="34" charset="0"/>
                      </a:endParaRPr>
                    </a:p>
                    <a:p>
                      <a:pPr marL="254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6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Rounded MT Bold" panose="020F0704030504030204" pitchFamily="34" charset="0"/>
                        </a:rPr>
                        <a:t>APR </a:t>
                      </a:r>
                      <a:endParaRPr lang="it-IT" sz="28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Rounded MT Bold" panose="020F07040305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40" marR="28575" marT="3175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6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Rounded MT Bold" panose="020F0704030504030204" pitchFamily="34" charset="0"/>
                        </a:rPr>
                        <a:t> </a:t>
                      </a:r>
                      <a:endParaRPr lang="it-IT" sz="2800" b="1" dirty="0" smtClean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Rounded MT Bold" panose="020F0704030504030204" pitchFamily="34" charset="0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6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Rounded MT Bold" panose="020F0704030504030204" pitchFamily="34" charset="0"/>
                        </a:rPr>
                        <a:t>MAG </a:t>
                      </a:r>
                      <a:endParaRPr lang="it-IT" sz="28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Rounded MT Bold" panose="020F07040305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40" marR="28575" marT="3175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6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Rounded MT Bold" panose="020F0704030504030204" pitchFamily="34" charset="0"/>
                        </a:rPr>
                        <a:t> </a:t>
                      </a:r>
                      <a:endParaRPr lang="it-IT" sz="2800" b="1" dirty="0" smtClean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Rounded MT Bold" panose="020F0704030504030204" pitchFamily="34" charset="0"/>
                      </a:endParaRPr>
                    </a:p>
                    <a:p>
                      <a:pPr marL="254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600" b="1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Rounded MT Bold" panose="020F0704030504030204" pitchFamily="34" charset="0"/>
                        </a:rPr>
                        <a:t>GIU</a:t>
                      </a:r>
                      <a:endParaRPr lang="it-IT" sz="28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Rounded MT Bold" panose="020F07040305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40" marR="28575" marT="3175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7012484"/>
                  </a:ext>
                </a:extLst>
              </a:tr>
              <a:tr h="957754"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2400" dirty="0" smtClean="0">
                          <a:solidFill>
                            <a:schemeClr val="bg1"/>
                          </a:solidFill>
                          <a:effectLst/>
                        </a:rPr>
                        <a:t>MONITORAGGIO DEL PERCORSO DI STUDI </a:t>
                      </a:r>
                      <a:r>
                        <a:rPr lang="it-IT" sz="2400" baseline="0" dirty="0" smtClean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it-IT" sz="2400" dirty="0" smtClean="0">
                          <a:solidFill>
                            <a:schemeClr val="bg1"/>
                          </a:solidFill>
                          <a:effectLst/>
                        </a:rPr>
                        <a:t>DEGLI ALUNNI IN USCITA</a:t>
                      </a:r>
                      <a:endParaRPr lang="it-IT" sz="4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40" marR="28575" marT="31750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  <a:endParaRPr lang="it-IT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40" marR="28575" marT="31750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  <a:endParaRPr lang="it-IT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40" marR="28575" marT="31750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  <a:endParaRPr lang="it-IT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40" marR="28575" marT="31750" marB="0"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  <a:endParaRPr lang="it-IT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40" marR="28575" marT="31750" marB="0"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  <a:endParaRPr lang="it-IT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40" marR="28575" marT="31750" marB="0"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  <a:endParaRPr lang="it-IT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40" marR="28575" marT="31750" marB="0"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  <a:endParaRPr lang="it-IT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40" marR="28575" marT="31750" marB="0"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  <a:endParaRPr lang="it-IT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40" marR="28575" marT="31750" marB="0"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  <a:endParaRPr lang="it-IT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40" marR="28575" marT="31750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  <a:endParaRPr lang="it-IT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40" marR="28575" marT="31750" marB="0" anchor="ctr"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5997898"/>
                  </a:ext>
                </a:extLst>
              </a:tr>
              <a:tr h="957754"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2400" dirty="0" smtClean="0">
                          <a:solidFill>
                            <a:schemeClr val="bg1"/>
                          </a:solidFill>
                          <a:effectLst/>
                        </a:rPr>
                        <a:t>MONITORAGGIO ESITI QUESTIONARI DI AUTOVALUTAZIONE GENITORI</a:t>
                      </a:r>
                      <a:endParaRPr lang="it-IT" sz="4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40" marR="28575" marT="31750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  <a:endParaRPr lang="it-IT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40" marR="28575" marT="3175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  <a:endParaRPr lang="it-IT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40" marR="28575" marT="3175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  <a:endParaRPr lang="it-IT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40" marR="28575" marT="3175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900">
                          <a:effectLst/>
                        </a:rPr>
                        <a:t> 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40" marR="28575" marT="3175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  <a:endParaRPr lang="it-IT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40" marR="28575" marT="3175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  <a:endParaRPr lang="it-IT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40" marR="28575" marT="3175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  <a:endParaRPr lang="it-IT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40" marR="28575" marT="3175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  <a:endParaRPr lang="it-IT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40" marR="28575" marT="3175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  <a:endParaRPr lang="it-IT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40" marR="28575" marT="3175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  <a:endParaRPr lang="it-IT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40" marR="28575" marT="31750" marB="0" anchor="ctr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5216788"/>
                  </a:ext>
                </a:extLst>
              </a:tr>
              <a:tr h="957754"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2400" dirty="0" smtClean="0">
                          <a:solidFill>
                            <a:schemeClr val="bg1"/>
                          </a:solidFill>
                          <a:effectLst/>
                        </a:rPr>
                        <a:t>MONITORAGGIO ESITI QUESTIONARI DI AUTOVALUTAZIONE STUDENTI</a:t>
                      </a:r>
                      <a:endParaRPr lang="it-IT" sz="4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40" marR="28575" marT="31750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  <a:endParaRPr lang="it-IT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40" marR="28575" marT="3175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  <a:endParaRPr lang="it-IT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40" marR="28575" marT="3175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  <a:endParaRPr lang="it-IT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40" marR="28575" marT="3175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  <a:endParaRPr lang="it-IT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40" marR="28575" marT="3175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  <a:endParaRPr lang="it-IT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40" marR="28575" marT="3175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  <a:endParaRPr lang="it-IT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40" marR="28575" marT="3175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  <a:endParaRPr lang="it-IT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40" marR="28575" marT="3175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  <a:endParaRPr lang="it-IT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40" marR="28575" marT="3175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  <a:endParaRPr lang="it-IT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40" marR="28575" marT="3175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  <a:endParaRPr lang="it-IT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40" marR="28575" marT="31750" marB="0" anchor="ctr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7087694"/>
                  </a:ext>
                </a:extLst>
              </a:tr>
              <a:tr h="957754"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2400" dirty="0" smtClean="0">
                          <a:solidFill>
                            <a:schemeClr val="bg1"/>
                          </a:solidFill>
                          <a:effectLst/>
                        </a:rPr>
                        <a:t>MONITORAGGIO ESITI QUESTIONARI DI AUTOVALUTAZIONE DOCENTI</a:t>
                      </a:r>
                      <a:endParaRPr lang="it-IT" sz="4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40" marR="28575" marT="31750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  <a:endParaRPr lang="it-IT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40" marR="28575" marT="3175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  <a:endParaRPr lang="it-IT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40" marR="28575" marT="3175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900">
                          <a:effectLst/>
                        </a:rPr>
                        <a:t> 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40" marR="28575" marT="3175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  <a:endParaRPr lang="it-IT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40" marR="28575" marT="3175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  <a:endParaRPr lang="it-IT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40" marR="28575" marT="3175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  <a:endParaRPr lang="it-IT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40" marR="28575" marT="3175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  <a:endParaRPr lang="it-IT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40" marR="28575" marT="3175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900">
                          <a:effectLst/>
                        </a:rPr>
                        <a:t> 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40" marR="28575" marT="3175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  <a:endParaRPr lang="it-IT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40" marR="28575" marT="3175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  <a:endParaRPr lang="it-IT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40" marR="28575" marT="31750" marB="0" anchor="ctr"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8531881"/>
                  </a:ext>
                </a:extLst>
              </a:tr>
              <a:tr h="957754"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2400" dirty="0" smtClean="0">
                          <a:solidFill>
                            <a:schemeClr val="bg1"/>
                          </a:solidFill>
                          <a:effectLst/>
                        </a:rPr>
                        <a:t>MONITORAGGIO ESITI QUESTIONARI DI AUTOVALUTAZIONE ATA</a:t>
                      </a:r>
                      <a:endParaRPr lang="it-IT" sz="4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40" marR="28575" marT="31750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  <a:endParaRPr lang="it-IT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40" marR="28575" marT="31750" marB="0"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900">
                          <a:effectLst/>
                        </a:rPr>
                        <a:t> 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40" marR="28575" marT="31750" marB="0"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900">
                          <a:effectLst/>
                        </a:rPr>
                        <a:t> 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40" marR="28575" marT="31750" marB="0"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  <a:endParaRPr lang="it-IT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40" marR="28575" marT="31750" marB="0"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  <a:endParaRPr lang="it-IT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40" marR="28575" marT="31750" marB="0"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  <a:endParaRPr lang="it-IT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40" marR="28575" marT="31750" marB="0"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  <a:endParaRPr lang="it-IT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40" marR="28575" marT="31750" marB="0"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  <a:endParaRPr lang="it-IT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40" marR="28575" marT="31750" marB="0"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  <a:endParaRPr lang="it-IT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40" marR="28575" marT="31750" marB="0"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  <a:endParaRPr lang="it-IT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40" marR="28575" marT="31750" marB="0" anchor="ctr"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2276170"/>
                  </a:ext>
                </a:extLst>
              </a:tr>
              <a:tr h="957754"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2400" dirty="0" smtClean="0">
                          <a:solidFill>
                            <a:schemeClr val="bg1"/>
                          </a:solidFill>
                          <a:effectLst/>
                        </a:rPr>
                        <a:t>MONITORAGGIO RILEVAZIONE </a:t>
                      </a:r>
                    </a:p>
                    <a:p>
                      <a:pPr marL="254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2400" dirty="0" smtClean="0">
                          <a:solidFill>
                            <a:schemeClr val="bg1"/>
                          </a:solidFill>
                          <a:effectLst/>
                        </a:rPr>
                        <a:t>ESITI FORMATIVI PERSONALE</a:t>
                      </a:r>
                      <a:endParaRPr lang="it-IT" sz="4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40" marR="28575" marT="31750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  <a:endParaRPr lang="it-IT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40" marR="28575" marT="3175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  <a:endParaRPr lang="it-IT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40" marR="28575" marT="3175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  <a:endParaRPr lang="it-IT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40" marR="28575" marT="3175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  <a:endParaRPr lang="it-IT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40" marR="28575" marT="3175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  <a:endParaRPr lang="it-IT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40" marR="28575" marT="3175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  <a:endParaRPr lang="it-IT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40" marR="28575" marT="3175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  <a:endParaRPr lang="it-IT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40" marR="28575" marT="3175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  <a:endParaRPr lang="it-IT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40" marR="28575" marT="3175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  <a:endParaRPr lang="it-IT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40" marR="28575" marT="3175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  <a:endParaRPr lang="it-IT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40" marR="28575" marT="31750" marB="0" anchor="ctr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79279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62337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 righe/colonne alternate evidenziate">
  <a:themeElements>
    <a:clrScheme name="Banded">
      <a:dk1>
        <a:srgbClr val="2C2C2C"/>
      </a:dk1>
      <a:lt1>
        <a:srgbClr val="FFFFFF"/>
      </a:lt1>
      <a:dk2>
        <a:srgbClr val="099BDD"/>
      </a:dk2>
      <a:lt2>
        <a:srgbClr val="F2F2F2"/>
      </a:lt2>
      <a:accent1>
        <a:srgbClr val="FFC000"/>
      </a:accent1>
      <a:accent2>
        <a:srgbClr val="A5D028"/>
      </a:accent2>
      <a:accent3>
        <a:srgbClr val="08CC78"/>
      </a:accent3>
      <a:accent4>
        <a:srgbClr val="F24099"/>
      </a:accent4>
      <a:accent5>
        <a:srgbClr val="828288"/>
      </a:accent5>
      <a:accent6>
        <a:srgbClr val="F56617"/>
      </a:accent6>
      <a:hlink>
        <a:srgbClr val="005DBA"/>
      </a:hlink>
      <a:folHlink>
        <a:srgbClr val="6C606A"/>
      </a:folHlink>
    </a:clrScheme>
    <a:fontScheme name="Banded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nded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30478332_TF11977135" id="{EB88947F-1128-4B93-8B82-AC4E3D3A97DA}" vid="{48B20C70-BFB0-4BFC-B3F1-92F1ADB5A8B0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Presentazione delle regole del parco giochi</Template>
  <TotalTime>0</TotalTime>
  <Words>383</Words>
  <Application>Microsoft Office PowerPoint</Application>
  <PresentationFormat>Widescreen</PresentationFormat>
  <Paragraphs>358</Paragraphs>
  <Slides>4</Slides>
  <Notes>4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7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12" baseType="lpstr">
      <vt:lpstr>Arial Rounded MT Bold</vt:lpstr>
      <vt:lpstr>Calibri</vt:lpstr>
      <vt:lpstr>Calibri Light</vt:lpstr>
      <vt:lpstr>Corbel</vt:lpstr>
      <vt:lpstr>Times New Roman</vt:lpstr>
      <vt:lpstr>Verdana</vt:lpstr>
      <vt:lpstr>Wingdings</vt:lpstr>
      <vt:lpstr>A righe/colonne alternate evidenziate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2019-06-21T17:21:00Z</dcterms:created>
  <dcterms:modified xsi:type="dcterms:W3CDTF">2019-06-22T15:04:02Z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f42aa342-8706-4288-bd11-ebb85995028c_Enabled">
    <vt:lpwstr>True</vt:lpwstr>
  </property>
  <property fmtid="{D5CDD505-2E9C-101B-9397-08002B2CF9AE}" pid="3" name="MSIP_Label_f42aa342-8706-4288-bd11-ebb85995028c_SiteId">
    <vt:lpwstr>72f988bf-86f1-41af-91ab-2d7cd011db47</vt:lpwstr>
  </property>
  <property fmtid="{D5CDD505-2E9C-101B-9397-08002B2CF9AE}" pid="4" name="MSIP_Label_f42aa342-8706-4288-bd11-ebb85995028c_Owner">
    <vt:lpwstr>v-abdarl@microsoft.com</vt:lpwstr>
  </property>
  <property fmtid="{D5CDD505-2E9C-101B-9397-08002B2CF9AE}" pid="5" name="MSIP_Label_f42aa342-8706-4288-bd11-ebb85995028c_SetDate">
    <vt:lpwstr>2018-08-20T20:01:51.1186001Z</vt:lpwstr>
  </property>
  <property fmtid="{D5CDD505-2E9C-101B-9397-08002B2CF9AE}" pid="6" name="MSIP_Label_f42aa342-8706-4288-bd11-ebb85995028c_Name">
    <vt:lpwstr>General</vt:lpwstr>
  </property>
  <property fmtid="{D5CDD505-2E9C-101B-9397-08002B2CF9AE}" pid="7" name="MSIP_Label_f42aa342-8706-4288-bd11-ebb85995028c_Application">
    <vt:lpwstr>Microsoft Azure Information Protection</vt:lpwstr>
  </property>
  <property fmtid="{D5CDD505-2E9C-101B-9397-08002B2CF9AE}" pid="8" name="MSIP_Label_f42aa342-8706-4288-bd11-ebb85995028c_Extended_MSFT_Method">
    <vt:lpwstr>Automatic</vt:lpwstr>
  </property>
  <property fmtid="{D5CDD505-2E9C-101B-9397-08002B2CF9AE}" pid="9" name="Sensitivity">
    <vt:lpwstr>General</vt:lpwstr>
  </property>
</Properties>
</file>